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17"/>
  </p:notesMasterIdLst>
  <p:handoutMasterIdLst>
    <p:handoutMasterId r:id="rId18"/>
  </p:handoutMasterIdLst>
  <p:sldIdLst>
    <p:sldId id="257" r:id="rId6"/>
    <p:sldId id="309" r:id="rId7"/>
    <p:sldId id="311" r:id="rId8"/>
    <p:sldId id="303" r:id="rId9"/>
    <p:sldId id="271" r:id="rId10"/>
    <p:sldId id="713" r:id="rId11"/>
    <p:sldId id="744" r:id="rId12"/>
    <p:sldId id="745" r:id="rId13"/>
    <p:sldId id="746" r:id="rId14"/>
    <p:sldId id="310"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985"/>
    <a:srgbClr val="FFCF00"/>
    <a:srgbClr val="F43653"/>
    <a:srgbClr val="FF6A42"/>
    <a:srgbClr val="EED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006E8-8281-42C6-B212-D260703BDCE5}" v="275" dt="2023-12-07T14:19:28.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userId="b6262385-e2a3-461e-9cc9-30e9855a1a96" providerId="ADAL" clId="{943006E8-8281-42C6-B212-D260703BDCE5}"/>
    <pc:docChg chg="undo custSel addSld delSld modSld sldOrd">
      <pc:chgData name="Anne" userId="b6262385-e2a3-461e-9cc9-30e9855a1a96" providerId="ADAL" clId="{943006E8-8281-42C6-B212-D260703BDCE5}" dt="2023-12-07T17:46:04.527" v="1034" actId="47"/>
      <pc:docMkLst>
        <pc:docMk/>
      </pc:docMkLst>
      <pc:sldChg chg="modSp mod">
        <pc:chgData name="Anne" userId="b6262385-e2a3-461e-9cc9-30e9855a1a96" providerId="ADAL" clId="{943006E8-8281-42C6-B212-D260703BDCE5}" dt="2023-12-07T09:48:48.657" v="51" actId="20577"/>
        <pc:sldMkLst>
          <pc:docMk/>
          <pc:sldMk cId="4204052607" sldId="257"/>
        </pc:sldMkLst>
        <pc:spChg chg="mod">
          <ac:chgData name="Anne" userId="b6262385-e2a3-461e-9cc9-30e9855a1a96" providerId="ADAL" clId="{943006E8-8281-42C6-B212-D260703BDCE5}" dt="2023-12-07T09:48:48.657" v="51" actId="20577"/>
          <ac:spMkLst>
            <pc:docMk/>
            <pc:sldMk cId="4204052607" sldId="257"/>
            <ac:spMk id="12" creationId="{936E9E58-9F47-D1D9-353B-5E80F2002A1F}"/>
          </ac:spMkLst>
        </pc:spChg>
      </pc:sldChg>
      <pc:sldChg chg="del">
        <pc:chgData name="Anne" userId="b6262385-e2a3-461e-9cc9-30e9855a1a96" providerId="ADAL" clId="{943006E8-8281-42C6-B212-D260703BDCE5}" dt="2023-12-07T10:15:39.664" v="325" actId="47"/>
        <pc:sldMkLst>
          <pc:docMk/>
          <pc:sldMk cId="1191869805" sldId="265"/>
        </pc:sldMkLst>
      </pc:sldChg>
      <pc:sldChg chg="del">
        <pc:chgData name="Anne" userId="b6262385-e2a3-461e-9cc9-30e9855a1a96" providerId="ADAL" clId="{943006E8-8281-42C6-B212-D260703BDCE5}" dt="2023-12-07T09:48:59.191" v="53" actId="47"/>
        <pc:sldMkLst>
          <pc:docMk/>
          <pc:sldMk cId="647337384" sldId="270"/>
        </pc:sldMkLst>
      </pc:sldChg>
      <pc:sldChg chg="modSp mod">
        <pc:chgData name="Anne" userId="b6262385-e2a3-461e-9cc9-30e9855a1a96" providerId="ADAL" clId="{943006E8-8281-42C6-B212-D260703BDCE5}" dt="2023-12-07T10:28:23.188" v="467" actId="1076"/>
        <pc:sldMkLst>
          <pc:docMk/>
          <pc:sldMk cId="1510403502" sldId="271"/>
        </pc:sldMkLst>
        <pc:spChg chg="mod">
          <ac:chgData name="Anne" userId="b6262385-e2a3-461e-9cc9-30e9855a1a96" providerId="ADAL" clId="{943006E8-8281-42C6-B212-D260703BDCE5}" dt="2023-12-07T10:27:13.687" v="454" actId="14100"/>
          <ac:spMkLst>
            <pc:docMk/>
            <pc:sldMk cId="1510403502" sldId="271"/>
            <ac:spMk id="9" creationId="{8E638B90-43C4-9A3D-4BB9-0C630F58FF00}"/>
          </ac:spMkLst>
        </pc:spChg>
        <pc:spChg chg="mod">
          <ac:chgData name="Anne" userId="b6262385-e2a3-461e-9cc9-30e9855a1a96" providerId="ADAL" clId="{943006E8-8281-42C6-B212-D260703BDCE5}" dt="2023-12-07T10:22:44.538" v="392" actId="20577"/>
          <ac:spMkLst>
            <pc:docMk/>
            <pc:sldMk cId="1510403502" sldId="271"/>
            <ac:spMk id="10" creationId="{55E5DF04-9F69-2397-F50B-50B6BB5D63AA}"/>
          </ac:spMkLst>
        </pc:spChg>
        <pc:spChg chg="mod">
          <ac:chgData name="Anne" userId="b6262385-e2a3-461e-9cc9-30e9855a1a96" providerId="ADAL" clId="{943006E8-8281-42C6-B212-D260703BDCE5}" dt="2023-12-07T10:27:29.773" v="455" actId="113"/>
          <ac:spMkLst>
            <pc:docMk/>
            <pc:sldMk cId="1510403502" sldId="271"/>
            <ac:spMk id="12" creationId="{AE3CB95A-8BEE-25D0-9A77-75398DEB27D3}"/>
          </ac:spMkLst>
        </pc:spChg>
        <pc:spChg chg="mod">
          <ac:chgData name="Anne" userId="b6262385-e2a3-461e-9cc9-30e9855a1a96" providerId="ADAL" clId="{943006E8-8281-42C6-B212-D260703BDCE5}" dt="2023-12-07T10:27:46.629" v="459" actId="1076"/>
          <ac:spMkLst>
            <pc:docMk/>
            <pc:sldMk cId="1510403502" sldId="271"/>
            <ac:spMk id="13" creationId="{9FEE8836-09EE-4F7A-3DC8-92BDFBD9BCB5}"/>
          </ac:spMkLst>
        </pc:spChg>
        <pc:spChg chg="mod">
          <ac:chgData name="Anne" userId="b6262385-e2a3-461e-9cc9-30e9855a1a96" providerId="ADAL" clId="{943006E8-8281-42C6-B212-D260703BDCE5}" dt="2023-12-07T10:27:52.967" v="461" actId="1076"/>
          <ac:spMkLst>
            <pc:docMk/>
            <pc:sldMk cId="1510403502" sldId="271"/>
            <ac:spMk id="14" creationId="{7C4249F2-C11F-E1CB-DF5D-5C9B2B50D7D2}"/>
          </ac:spMkLst>
        </pc:spChg>
        <pc:spChg chg="mod">
          <ac:chgData name="Anne" userId="b6262385-e2a3-461e-9cc9-30e9855a1a96" providerId="ADAL" clId="{943006E8-8281-42C6-B212-D260703BDCE5}" dt="2023-12-07T10:28:05.605" v="464" actId="207"/>
          <ac:spMkLst>
            <pc:docMk/>
            <pc:sldMk cId="1510403502" sldId="271"/>
            <ac:spMk id="15" creationId="{52832BE7-E4F2-7AD8-9630-788CA5332D6E}"/>
          </ac:spMkLst>
        </pc:spChg>
        <pc:spChg chg="mod">
          <ac:chgData name="Anne" userId="b6262385-e2a3-461e-9cc9-30e9855a1a96" providerId="ADAL" clId="{943006E8-8281-42C6-B212-D260703BDCE5}" dt="2023-12-07T10:28:23.188" v="467" actId="1076"/>
          <ac:spMkLst>
            <pc:docMk/>
            <pc:sldMk cId="1510403502" sldId="271"/>
            <ac:spMk id="16" creationId="{78F2097E-34F6-54AD-A61C-440007F1BCCC}"/>
          </ac:spMkLst>
        </pc:spChg>
        <pc:picChg chg="mod">
          <ac:chgData name="Anne" userId="b6262385-e2a3-461e-9cc9-30e9855a1a96" providerId="ADAL" clId="{943006E8-8281-42C6-B212-D260703BDCE5}" dt="2023-12-07T10:27:35.238" v="457" actId="1076"/>
          <ac:picMkLst>
            <pc:docMk/>
            <pc:sldMk cId="1510403502" sldId="271"/>
            <ac:picMk id="11" creationId="{E342671A-4B72-80A3-EB60-DB4E568C8D46}"/>
          </ac:picMkLst>
        </pc:picChg>
      </pc:sldChg>
      <pc:sldChg chg="del">
        <pc:chgData name="Anne" userId="b6262385-e2a3-461e-9cc9-30e9855a1a96" providerId="ADAL" clId="{943006E8-8281-42C6-B212-D260703BDCE5}" dt="2023-12-07T10:28:38.741" v="468" actId="47"/>
        <pc:sldMkLst>
          <pc:docMk/>
          <pc:sldMk cId="1664342862" sldId="277"/>
        </pc:sldMkLst>
      </pc:sldChg>
      <pc:sldChg chg="addSp delSp modSp mod">
        <pc:chgData name="Anne" userId="b6262385-e2a3-461e-9cc9-30e9855a1a96" providerId="ADAL" clId="{943006E8-8281-42C6-B212-D260703BDCE5}" dt="2023-12-07T14:20:19.400" v="960" actId="1076"/>
        <pc:sldMkLst>
          <pc:docMk/>
          <pc:sldMk cId="2374805029" sldId="279"/>
        </pc:sldMkLst>
        <pc:spChg chg="del">
          <ac:chgData name="Anne" userId="b6262385-e2a3-461e-9cc9-30e9855a1a96" providerId="ADAL" clId="{943006E8-8281-42C6-B212-D260703BDCE5}" dt="2023-12-07T10:33:54.156" v="506" actId="478"/>
          <ac:spMkLst>
            <pc:docMk/>
            <pc:sldMk cId="2374805029" sldId="279"/>
            <ac:spMk id="9" creationId="{6DFD9537-47CA-D41D-050A-064B8339076C}"/>
          </ac:spMkLst>
        </pc:spChg>
        <pc:picChg chg="add mod">
          <ac:chgData name="Anne" userId="b6262385-e2a3-461e-9cc9-30e9855a1a96" providerId="ADAL" clId="{943006E8-8281-42C6-B212-D260703BDCE5}" dt="2023-12-07T14:20:15.631" v="959" actId="1076"/>
          <ac:picMkLst>
            <pc:docMk/>
            <pc:sldMk cId="2374805029" sldId="279"/>
            <ac:picMk id="4" creationId="{0281316D-0FDC-7222-76B8-A96462904BAE}"/>
          </ac:picMkLst>
        </pc:picChg>
        <pc:picChg chg="mod">
          <ac:chgData name="Anne" userId="b6262385-e2a3-461e-9cc9-30e9855a1a96" providerId="ADAL" clId="{943006E8-8281-42C6-B212-D260703BDCE5}" dt="2023-12-07T14:20:12.927" v="958" actId="1076"/>
          <ac:picMkLst>
            <pc:docMk/>
            <pc:sldMk cId="2374805029" sldId="279"/>
            <ac:picMk id="7" creationId="{F56CED81-C6F2-CAF9-7EA8-8EF43EDCFD36}"/>
          </ac:picMkLst>
        </pc:picChg>
        <pc:picChg chg="del">
          <ac:chgData name="Anne" userId="b6262385-e2a3-461e-9cc9-30e9855a1a96" providerId="ADAL" clId="{943006E8-8281-42C6-B212-D260703BDCE5}" dt="2023-12-07T10:33:57.858" v="507" actId="478"/>
          <ac:picMkLst>
            <pc:docMk/>
            <pc:sldMk cId="2374805029" sldId="279"/>
            <ac:picMk id="10" creationId="{64F9D890-D0DB-D04C-B922-FCE01409CDF1}"/>
          </ac:picMkLst>
        </pc:picChg>
        <pc:picChg chg="add mod">
          <ac:chgData name="Anne" userId="b6262385-e2a3-461e-9cc9-30e9855a1a96" providerId="ADAL" clId="{943006E8-8281-42C6-B212-D260703BDCE5}" dt="2023-12-07T14:20:19.400" v="960" actId="1076"/>
          <ac:picMkLst>
            <pc:docMk/>
            <pc:sldMk cId="2374805029" sldId="279"/>
            <ac:picMk id="11" creationId="{041AD7E2-110C-5083-8A33-7FE5305EB93C}"/>
          </ac:picMkLst>
        </pc:picChg>
      </pc:sldChg>
      <pc:sldChg chg="del">
        <pc:chgData name="Anne" userId="b6262385-e2a3-461e-9cc9-30e9855a1a96" providerId="ADAL" clId="{943006E8-8281-42C6-B212-D260703BDCE5}" dt="2023-12-07T10:31:53.696" v="490" actId="47"/>
        <pc:sldMkLst>
          <pc:docMk/>
          <pc:sldMk cId="4246778898" sldId="286"/>
        </pc:sldMkLst>
      </pc:sldChg>
      <pc:sldChg chg="del">
        <pc:chgData name="Anne" userId="b6262385-e2a3-461e-9cc9-30e9855a1a96" providerId="ADAL" clId="{943006E8-8281-42C6-B212-D260703BDCE5}" dt="2023-12-07T10:28:39.768" v="469" actId="47"/>
        <pc:sldMkLst>
          <pc:docMk/>
          <pc:sldMk cId="1610777744" sldId="287"/>
        </pc:sldMkLst>
      </pc:sldChg>
      <pc:sldChg chg="del">
        <pc:chgData name="Anne" userId="b6262385-e2a3-461e-9cc9-30e9855a1a96" providerId="ADAL" clId="{943006E8-8281-42C6-B212-D260703BDCE5}" dt="2023-12-07T10:28:40.581" v="470" actId="47"/>
        <pc:sldMkLst>
          <pc:docMk/>
          <pc:sldMk cId="3178149335" sldId="288"/>
        </pc:sldMkLst>
      </pc:sldChg>
      <pc:sldChg chg="del">
        <pc:chgData name="Anne" userId="b6262385-e2a3-461e-9cc9-30e9855a1a96" providerId="ADAL" clId="{943006E8-8281-42C6-B212-D260703BDCE5}" dt="2023-12-07T10:28:42.750" v="471" actId="47"/>
        <pc:sldMkLst>
          <pc:docMk/>
          <pc:sldMk cId="870508808" sldId="289"/>
        </pc:sldMkLst>
      </pc:sldChg>
      <pc:sldChg chg="del">
        <pc:chgData name="Anne" userId="b6262385-e2a3-461e-9cc9-30e9855a1a96" providerId="ADAL" clId="{943006E8-8281-42C6-B212-D260703BDCE5}" dt="2023-12-07T10:28:43.806" v="472" actId="47"/>
        <pc:sldMkLst>
          <pc:docMk/>
          <pc:sldMk cId="2913477312" sldId="290"/>
        </pc:sldMkLst>
      </pc:sldChg>
      <pc:sldChg chg="del">
        <pc:chgData name="Anne" userId="b6262385-e2a3-461e-9cc9-30e9855a1a96" providerId="ADAL" clId="{943006E8-8281-42C6-B212-D260703BDCE5}" dt="2023-12-07T10:28:45.371" v="473" actId="47"/>
        <pc:sldMkLst>
          <pc:docMk/>
          <pc:sldMk cId="1678501885" sldId="291"/>
        </pc:sldMkLst>
      </pc:sldChg>
      <pc:sldChg chg="del">
        <pc:chgData name="Anne" userId="b6262385-e2a3-461e-9cc9-30e9855a1a96" providerId="ADAL" clId="{943006E8-8281-42C6-B212-D260703BDCE5}" dt="2023-12-07T10:32:02.474" v="493" actId="47"/>
        <pc:sldMkLst>
          <pc:docMk/>
          <pc:sldMk cId="1702766480" sldId="293"/>
        </pc:sldMkLst>
      </pc:sldChg>
      <pc:sldChg chg="del">
        <pc:chgData name="Anne" userId="b6262385-e2a3-461e-9cc9-30e9855a1a96" providerId="ADAL" clId="{943006E8-8281-42C6-B212-D260703BDCE5}" dt="2023-12-07T10:33:07.780" v="502" actId="47"/>
        <pc:sldMkLst>
          <pc:docMk/>
          <pc:sldMk cId="216933694" sldId="294"/>
        </pc:sldMkLst>
      </pc:sldChg>
      <pc:sldChg chg="del">
        <pc:chgData name="Anne" userId="b6262385-e2a3-461e-9cc9-30e9855a1a96" providerId="ADAL" clId="{943006E8-8281-42C6-B212-D260703BDCE5}" dt="2023-12-07T10:32:11.446" v="496" actId="47"/>
        <pc:sldMkLst>
          <pc:docMk/>
          <pc:sldMk cId="4203708482" sldId="298"/>
        </pc:sldMkLst>
      </pc:sldChg>
      <pc:sldChg chg="del">
        <pc:chgData name="Anne" userId="b6262385-e2a3-461e-9cc9-30e9855a1a96" providerId="ADAL" clId="{943006E8-8281-42C6-B212-D260703BDCE5}" dt="2023-12-07T10:32:27.424" v="500" actId="47"/>
        <pc:sldMkLst>
          <pc:docMk/>
          <pc:sldMk cId="1362733537" sldId="300"/>
        </pc:sldMkLst>
      </pc:sldChg>
      <pc:sldChg chg="del">
        <pc:chgData name="Anne" userId="b6262385-e2a3-461e-9cc9-30e9855a1a96" providerId="ADAL" clId="{943006E8-8281-42C6-B212-D260703BDCE5}" dt="2023-12-07T10:32:05.839" v="494" actId="47"/>
        <pc:sldMkLst>
          <pc:docMk/>
          <pc:sldMk cId="4195154737" sldId="301"/>
        </pc:sldMkLst>
      </pc:sldChg>
      <pc:sldChg chg="del">
        <pc:chgData name="Anne" userId="b6262385-e2a3-461e-9cc9-30e9855a1a96" providerId="ADAL" clId="{943006E8-8281-42C6-B212-D260703BDCE5}" dt="2023-12-07T17:46:04.527" v="1034" actId="47"/>
        <pc:sldMkLst>
          <pc:docMk/>
          <pc:sldMk cId="3220108969" sldId="302"/>
        </pc:sldMkLst>
      </pc:sldChg>
      <pc:sldChg chg="addSp modSp mod">
        <pc:chgData name="Anne" userId="b6262385-e2a3-461e-9cc9-30e9855a1a96" providerId="ADAL" clId="{943006E8-8281-42C6-B212-D260703BDCE5}" dt="2023-12-07T10:22:17.392" v="390" actId="1076"/>
        <pc:sldMkLst>
          <pc:docMk/>
          <pc:sldMk cId="2291538410" sldId="303"/>
        </pc:sldMkLst>
        <pc:spChg chg="add mod">
          <ac:chgData name="Anne" userId="b6262385-e2a3-461e-9cc9-30e9855a1a96" providerId="ADAL" clId="{943006E8-8281-42C6-B212-D260703BDCE5}" dt="2023-12-07T10:22:17.392" v="390" actId="1076"/>
          <ac:spMkLst>
            <pc:docMk/>
            <pc:sldMk cId="2291538410" sldId="303"/>
            <ac:spMk id="2" creationId="{8AEBDA4A-AA85-1B53-9F00-AD8BDB78FF9D}"/>
          </ac:spMkLst>
        </pc:spChg>
        <pc:spChg chg="mod">
          <ac:chgData name="Anne" userId="b6262385-e2a3-461e-9cc9-30e9855a1a96" providerId="ADAL" clId="{943006E8-8281-42C6-B212-D260703BDCE5}" dt="2023-12-07T10:16:18.516" v="330" actId="1076"/>
          <ac:spMkLst>
            <pc:docMk/>
            <pc:sldMk cId="2291538410" sldId="303"/>
            <ac:spMk id="13" creationId="{B1A707D6-1260-AA55-39B0-0CD9BE4AFA56}"/>
          </ac:spMkLst>
        </pc:spChg>
        <pc:picChg chg="mod">
          <ac:chgData name="Anne" userId="b6262385-e2a3-461e-9cc9-30e9855a1a96" providerId="ADAL" clId="{943006E8-8281-42C6-B212-D260703BDCE5}" dt="2023-12-07T10:16:01.482" v="326" actId="14100"/>
          <ac:picMkLst>
            <pc:docMk/>
            <pc:sldMk cId="2291538410" sldId="303"/>
            <ac:picMk id="11" creationId="{A1E27B18-8280-7F47-A67C-54FA49D33717}"/>
          </ac:picMkLst>
        </pc:picChg>
      </pc:sldChg>
      <pc:sldChg chg="del">
        <pc:chgData name="Anne" userId="b6262385-e2a3-461e-9cc9-30e9855a1a96" providerId="ADAL" clId="{943006E8-8281-42C6-B212-D260703BDCE5}" dt="2023-12-07T10:32:19.650" v="499" actId="47"/>
        <pc:sldMkLst>
          <pc:docMk/>
          <pc:sldMk cId="466959937" sldId="305"/>
        </pc:sldMkLst>
      </pc:sldChg>
      <pc:sldChg chg="del">
        <pc:chgData name="Anne" userId="b6262385-e2a3-461e-9cc9-30e9855a1a96" providerId="ADAL" clId="{943006E8-8281-42C6-B212-D260703BDCE5}" dt="2023-12-07T09:48:57.612" v="52" actId="47"/>
        <pc:sldMkLst>
          <pc:docMk/>
          <pc:sldMk cId="2807294329" sldId="306"/>
        </pc:sldMkLst>
      </pc:sldChg>
      <pc:sldChg chg="del">
        <pc:chgData name="Anne" userId="b6262385-e2a3-461e-9cc9-30e9855a1a96" providerId="ADAL" clId="{943006E8-8281-42C6-B212-D260703BDCE5}" dt="2023-12-07T10:32:15.820" v="498" actId="47"/>
        <pc:sldMkLst>
          <pc:docMk/>
          <pc:sldMk cId="1239349368" sldId="307"/>
        </pc:sldMkLst>
      </pc:sldChg>
      <pc:sldChg chg="del">
        <pc:chgData name="Anne" userId="b6262385-e2a3-461e-9cc9-30e9855a1a96" providerId="ADAL" clId="{943006E8-8281-42C6-B212-D260703BDCE5}" dt="2023-12-07T10:22:34.389" v="391" actId="47"/>
        <pc:sldMkLst>
          <pc:docMk/>
          <pc:sldMk cId="532483670" sldId="308"/>
        </pc:sldMkLst>
      </pc:sldChg>
      <pc:sldChg chg="modSp">
        <pc:chgData name="Anne" userId="b6262385-e2a3-461e-9cc9-30e9855a1a96" providerId="ADAL" clId="{943006E8-8281-42C6-B212-D260703BDCE5}" dt="2023-12-07T10:13:33.530" v="322" actId="20577"/>
        <pc:sldMkLst>
          <pc:docMk/>
          <pc:sldMk cId="2669856037" sldId="311"/>
        </pc:sldMkLst>
        <pc:graphicFrameChg chg="mod">
          <ac:chgData name="Anne" userId="b6262385-e2a3-461e-9cc9-30e9855a1a96" providerId="ADAL" clId="{943006E8-8281-42C6-B212-D260703BDCE5}" dt="2023-12-07T10:13:33.530" v="322" actId="20577"/>
          <ac:graphicFrameMkLst>
            <pc:docMk/>
            <pc:sldMk cId="2669856037" sldId="311"/>
            <ac:graphicFrameMk id="9" creationId="{D7DCBBFE-A5EE-BA0F-7BE7-C5E1052C95F1}"/>
          </ac:graphicFrameMkLst>
        </pc:graphicFrameChg>
      </pc:sldChg>
      <pc:sldChg chg="del">
        <pc:chgData name="Anne" userId="b6262385-e2a3-461e-9cc9-30e9855a1a96" providerId="ADAL" clId="{943006E8-8281-42C6-B212-D260703BDCE5}" dt="2023-12-07T10:32:08.958" v="495" actId="47"/>
        <pc:sldMkLst>
          <pc:docMk/>
          <pc:sldMk cId="3139472052" sldId="668"/>
        </pc:sldMkLst>
      </pc:sldChg>
      <pc:sldChg chg="delSp modSp del mod">
        <pc:chgData name="Anne" userId="b6262385-e2a3-461e-9cc9-30e9855a1a96" providerId="ADAL" clId="{943006E8-8281-42C6-B212-D260703BDCE5}" dt="2023-12-07T10:31:44.685" v="489" actId="47"/>
        <pc:sldMkLst>
          <pc:docMk/>
          <pc:sldMk cId="2566666921" sldId="712"/>
        </pc:sldMkLst>
        <pc:spChg chg="del mod">
          <ac:chgData name="Anne" userId="b6262385-e2a3-461e-9cc9-30e9855a1a96" providerId="ADAL" clId="{943006E8-8281-42C6-B212-D260703BDCE5}" dt="2023-12-07T10:31:40.580" v="488" actId="21"/>
          <ac:spMkLst>
            <pc:docMk/>
            <pc:sldMk cId="2566666921" sldId="712"/>
            <ac:spMk id="2" creationId="{DFE0F4AB-E503-46E6-8BD6-51896D1CAE35}"/>
          </ac:spMkLst>
        </pc:spChg>
        <pc:graphicFrameChg chg="del mod">
          <ac:chgData name="Anne" userId="b6262385-e2a3-461e-9cc9-30e9855a1a96" providerId="ADAL" clId="{943006E8-8281-42C6-B212-D260703BDCE5}" dt="2023-12-07T10:31:30.266" v="487" actId="478"/>
          <ac:graphicFrameMkLst>
            <pc:docMk/>
            <pc:sldMk cId="2566666921" sldId="712"/>
            <ac:graphicFrameMk id="7" creationId="{2172C793-8BA1-3BC4-0100-1C8CA7FF5DFA}"/>
          </ac:graphicFrameMkLst>
        </pc:graphicFrameChg>
      </pc:sldChg>
      <pc:sldChg chg="del">
        <pc:chgData name="Anne" userId="b6262385-e2a3-461e-9cc9-30e9855a1a96" providerId="ADAL" clId="{943006E8-8281-42C6-B212-D260703BDCE5}" dt="2023-12-07T10:31:53.696" v="490" actId="47"/>
        <pc:sldMkLst>
          <pc:docMk/>
          <pc:sldMk cId="3096749616" sldId="714"/>
        </pc:sldMkLst>
      </pc:sldChg>
      <pc:sldChg chg="del">
        <pc:chgData name="Anne" userId="b6262385-e2a3-461e-9cc9-30e9855a1a96" providerId="ADAL" clId="{943006E8-8281-42C6-B212-D260703BDCE5}" dt="2023-12-07T10:31:53.696" v="490" actId="47"/>
        <pc:sldMkLst>
          <pc:docMk/>
          <pc:sldMk cId="966205279" sldId="715"/>
        </pc:sldMkLst>
      </pc:sldChg>
      <pc:sldChg chg="del">
        <pc:chgData name="Anne" userId="b6262385-e2a3-461e-9cc9-30e9855a1a96" providerId="ADAL" clId="{943006E8-8281-42C6-B212-D260703BDCE5}" dt="2023-12-07T10:31:53.696" v="490" actId="47"/>
        <pc:sldMkLst>
          <pc:docMk/>
          <pc:sldMk cId="3656594840" sldId="716"/>
        </pc:sldMkLst>
      </pc:sldChg>
      <pc:sldChg chg="del">
        <pc:chgData name="Anne" userId="b6262385-e2a3-461e-9cc9-30e9855a1a96" providerId="ADAL" clId="{943006E8-8281-42C6-B212-D260703BDCE5}" dt="2023-12-07T10:31:53.696" v="490" actId="47"/>
        <pc:sldMkLst>
          <pc:docMk/>
          <pc:sldMk cId="3060883476" sldId="717"/>
        </pc:sldMkLst>
      </pc:sldChg>
      <pc:sldChg chg="del">
        <pc:chgData name="Anne" userId="b6262385-e2a3-461e-9cc9-30e9855a1a96" providerId="ADAL" clId="{943006E8-8281-42C6-B212-D260703BDCE5}" dt="2023-12-07T10:15:35.165" v="323" actId="47"/>
        <pc:sldMkLst>
          <pc:docMk/>
          <pc:sldMk cId="1226241737" sldId="740"/>
        </pc:sldMkLst>
      </pc:sldChg>
      <pc:sldChg chg="del">
        <pc:chgData name="Anne" userId="b6262385-e2a3-461e-9cc9-30e9855a1a96" providerId="ADAL" clId="{943006E8-8281-42C6-B212-D260703BDCE5}" dt="2023-12-07T10:15:36.516" v="324" actId="47"/>
        <pc:sldMkLst>
          <pc:docMk/>
          <pc:sldMk cId="625347538" sldId="741"/>
        </pc:sldMkLst>
      </pc:sldChg>
      <pc:sldChg chg="del">
        <pc:chgData name="Anne" userId="b6262385-e2a3-461e-9cc9-30e9855a1a96" providerId="ADAL" clId="{943006E8-8281-42C6-B212-D260703BDCE5}" dt="2023-12-07T10:33:05.744" v="501" actId="47"/>
        <pc:sldMkLst>
          <pc:docMk/>
          <pc:sldMk cId="2864559060" sldId="742"/>
        </pc:sldMkLst>
      </pc:sldChg>
      <pc:sldChg chg="del">
        <pc:chgData name="Anne" userId="b6262385-e2a3-461e-9cc9-30e9855a1a96" providerId="ADAL" clId="{943006E8-8281-42C6-B212-D260703BDCE5}" dt="2023-12-07T10:32:12.875" v="497" actId="47"/>
        <pc:sldMkLst>
          <pc:docMk/>
          <pc:sldMk cId="3790463654" sldId="743"/>
        </pc:sldMkLst>
      </pc:sldChg>
      <pc:sldChg chg="addSp delSp modSp add del mod">
        <pc:chgData name="Anne" userId="b6262385-e2a3-461e-9cc9-30e9855a1a96" providerId="ADAL" clId="{943006E8-8281-42C6-B212-D260703BDCE5}" dt="2023-12-07T17:45:35.407" v="1033" actId="20577"/>
        <pc:sldMkLst>
          <pc:docMk/>
          <pc:sldMk cId="1035562679" sldId="744"/>
        </pc:sldMkLst>
        <pc:spChg chg="mod">
          <ac:chgData name="Anne" userId="b6262385-e2a3-461e-9cc9-30e9855a1a96" providerId="ADAL" clId="{943006E8-8281-42C6-B212-D260703BDCE5}" dt="2023-12-07T17:45:35.407" v="1033" actId="20577"/>
          <ac:spMkLst>
            <pc:docMk/>
            <pc:sldMk cId="1035562679" sldId="744"/>
            <ac:spMk id="2" creationId="{83E953DD-1CCD-1774-9131-720F2E908214}"/>
          </ac:spMkLst>
        </pc:spChg>
        <pc:spChg chg="del">
          <ac:chgData name="Anne" userId="b6262385-e2a3-461e-9cc9-30e9855a1a96" providerId="ADAL" clId="{943006E8-8281-42C6-B212-D260703BDCE5}" dt="2023-12-07T16:44:23.148" v="961" actId="22"/>
          <ac:spMkLst>
            <pc:docMk/>
            <pc:sldMk cId="1035562679" sldId="744"/>
            <ac:spMk id="3" creationId="{FEE1A8B2-C316-4823-FDE5-841F14D35CAE}"/>
          </ac:spMkLst>
        </pc:spChg>
        <pc:spChg chg="del">
          <ac:chgData name="Anne" userId="b6262385-e2a3-461e-9cc9-30e9855a1a96" providerId="ADAL" clId="{943006E8-8281-42C6-B212-D260703BDCE5}" dt="2023-12-07T16:45:22.091" v="969" actId="478"/>
          <ac:spMkLst>
            <pc:docMk/>
            <pc:sldMk cId="1035562679" sldId="744"/>
            <ac:spMk id="5" creationId="{1F75A486-E016-6C0E-DAB3-EF0EA9A0214F}"/>
          </ac:spMkLst>
        </pc:spChg>
        <pc:spChg chg="del">
          <ac:chgData name="Anne" userId="b6262385-e2a3-461e-9cc9-30e9855a1a96" providerId="ADAL" clId="{943006E8-8281-42C6-B212-D260703BDCE5}" dt="2023-12-07T16:45:25.789" v="970" actId="478"/>
          <ac:spMkLst>
            <pc:docMk/>
            <pc:sldMk cId="1035562679" sldId="744"/>
            <ac:spMk id="7" creationId="{D0EA53ED-C6E3-7E48-6C82-87BB5D7F7EE7}"/>
          </ac:spMkLst>
        </pc:spChg>
        <pc:picChg chg="add mod ord modCrop">
          <ac:chgData name="Anne" userId="b6262385-e2a3-461e-9cc9-30e9855a1a96" providerId="ADAL" clId="{943006E8-8281-42C6-B212-D260703BDCE5}" dt="2023-12-07T16:46:05.561" v="982" actId="1036"/>
          <ac:picMkLst>
            <pc:docMk/>
            <pc:sldMk cId="1035562679" sldId="744"/>
            <ac:picMk id="9" creationId="{B368B677-B297-8E70-C585-D6782245C62F}"/>
          </ac:picMkLst>
        </pc:picChg>
        <pc:picChg chg="add mod modCrop">
          <ac:chgData name="Anne" userId="b6262385-e2a3-461e-9cc9-30e9855a1a96" providerId="ADAL" clId="{943006E8-8281-42C6-B212-D260703BDCE5}" dt="2023-12-07T16:45:55.195" v="975" actId="14100"/>
          <ac:picMkLst>
            <pc:docMk/>
            <pc:sldMk cId="1035562679" sldId="744"/>
            <ac:picMk id="11" creationId="{929F7D53-1823-5E85-543D-12D825C8A53B}"/>
          </ac:picMkLst>
        </pc:picChg>
      </pc:sldChg>
      <pc:sldChg chg="delSp modSp new mod ord">
        <pc:chgData name="Anne" userId="b6262385-e2a3-461e-9cc9-30e9855a1a96" providerId="ADAL" clId="{943006E8-8281-42C6-B212-D260703BDCE5}" dt="2023-12-07T17:33:52.997" v="992" actId="14100"/>
        <pc:sldMkLst>
          <pc:docMk/>
          <pc:sldMk cId="1788911840" sldId="745"/>
        </pc:sldMkLst>
        <pc:spChg chg="mod">
          <ac:chgData name="Anne" userId="b6262385-e2a3-461e-9cc9-30e9855a1a96" providerId="ADAL" clId="{943006E8-8281-42C6-B212-D260703BDCE5}" dt="2023-12-07T17:33:52.997" v="992" actId="14100"/>
          <ac:spMkLst>
            <pc:docMk/>
            <pc:sldMk cId="1788911840" sldId="745"/>
            <ac:spMk id="2" creationId="{F0771419-A8D7-3A83-D6DA-9C27367F11C9}"/>
          </ac:spMkLst>
        </pc:spChg>
        <pc:spChg chg="del">
          <ac:chgData name="Anne" userId="b6262385-e2a3-461e-9cc9-30e9855a1a96" providerId="ADAL" clId="{943006E8-8281-42C6-B212-D260703BDCE5}" dt="2023-12-07T11:19:33.774" v="701" actId="478"/>
          <ac:spMkLst>
            <pc:docMk/>
            <pc:sldMk cId="1788911840" sldId="745"/>
            <ac:spMk id="3" creationId="{0D2131A2-90C0-D3C9-E775-E303CFD0F526}"/>
          </ac:spMkLst>
        </pc:spChg>
        <pc:spChg chg="del">
          <ac:chgData name="Anne" userId="b6262385-e2a3-461e-9cc9-30e9855a1a96" providerId="ADAL" clId="{943006E8-8281-42C6-B212-D260703BDCE5}" dt="2023-12-07T11:15:18.514" v="534" actId="478"/>
          <ac:spMkLst>
            <pc:docMk/>
            <pc:sldMk cId="1788911840" sldId="745"/>
            <ac:spMk id="4" creationId="{D1D48AFC-332D-D8BE-FA9E-6B32938B7E2C}"/>
          </ac:spMkLst>
        </pc:spChg>
      </pc:sldChg>
      <pc:sldChg chg="delSp modSp new mod">
        <pc:chgData name="Anne" userId="b6262385-e2a3-461e-9cc9-30e9855a1a96" providerId="ADAL" clId="{943006E8-8281-42C6-B212-D260703BDCE5}" dt="2023-12-07T17:42:01.485" v="1029" actId="20577"/>
        <pc:sldMkLst>
          <pc:docMk/>
          <pc:sldMk cId="1411028695" sldId="746"/>
        </pc:sldMkLst>
        <pc:spChg chg="mod">
          <ac:chgData name="Anne" userId="b6262385-e2a3-461e-9cc9-30e9855a1a96" providerId="ADAL" clId="{943006E8-8281-42C6-B212-D260703BDCE5}" dt="2023-12-07T17:42:01.485" v="1029" actId="20577"/>
          <ac:spMkLst>
            <pc:docMk/>
            <pc:sldMk cId="1411028695" sldId="746"/>
            <ac:spMk id="2" creationId="{CE18AA16-C5AF-6898-4C28-67BBA5182A73}"/>
          </ac:spMkLst>
        </pc:spChg>
        <pc:spChg chg="del">
          <ac:chgData name="Anne" userId="b6262385-e2a3-461e-9cc9-30e9855a1a96" providerId="ADAL" clId="{943006E8-8281-42C6-B212-D260703BDCE5}" dt="2023-12-07T11:20:45.387" v="712" actId="478"/>
          <ac:spMkLst>
            <pc:docMk/>
            <pc:sldMk cId="1411028695" sldId="746"/>
            <ac:spMk id="3" creationId="{B6C03B3B-3024-B8C3-A423-B6BC2D5AA2C5}"/>
          </ac:spMkLst>
        </pc:spChg>
        <pc:spChg chg="del">
          <ac:chgData name="Anne" userId="b6262385-e2a3-461e-9cc9-30e9855a1a96" providerId="ADAL" clId="{943006E8-8281-42C6-B212-D260703BDCE5}" dt="2023-12-07T11:20:42.891" v="711" actId="478"/>
          <ac:spMkLst>
            <pc:docMk/>
            <pc:sldMk cId="1411028695" sldId="746"/>
            <ac:spMk id="4" creationId="{C4F9A32F-29ED-2094-D867-4DC5EFDADC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0F5C0-3179-4DA2-8395-46951194DEB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3CB4200-A295-4760-A8EF-E224CF2FD8B5}">
      <dgm:prSet custT="1"/>
      <dgm:spPr>
        <a:solidFill>
          <a:srgbClr val="4C286A">
            <a:lumMod val="40000"/>
            <a:lumOff val="60000"/>
          </a:srgbClr>
        </a:solidFill>
        <a:ln w="12700" cap="flat" cmpd="sng" algn="ctr">
          <a:solidFill>
            <a:prstClr val="white">
              <a:hueOff val="0"/>
              <a:satOff val="0"/>
              <a:lumOff val="0"/>
              <a:alphaOff val="0"/>
            </a:prstClr>
          </a:solidFill>
          <a:prstDash val="solid"/>
          <a:miter lim="800000"/>
        </a:ln>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IE" sz="1800" kern="1200" dirty="0">
              <a:solidFill>
                <a:prstClr val="black"/>
              </a:solidFill>
              <a:latin typeface="Abadi Extra Light" panose="020B0204020104020204" pitchFamily="34" charset="0"/>
              <a:ea typeface="+mn-ea"/>
              <a:cs typeface="+mn-cs"/>
            </a:rPr>
            <a:t>SELF-AWARENESS AND CRITICAL REFLECTION</a:t>
          </a:r>
        </a:p>
      </dgm:t>
    </dgm:pt>
    <dgm:pt modelId="{C6055D2D-3EA1-4C8D-A034-1FC0469DF92E}" type="parTrans" cxnId="{66E5BE98-8BEF-4849-B78E-803F58C527C3}">
      <dgm:prSet/>
      <dgm:spPr/>
      <dgm:t>
        <a:bodyPr/>
        <a:lstStyle/>
        <a:p>
          <a:endParaRPr lang="en-US"/>
        </a:p>
      </dgm:t>
    </dgm:pt>
    <dgm:pt modelId="{575C2BE0-DD31-4899-8066-41EBA98BD371}" type="sibTrans" cxnId="{66E5BE98-8BEF-4849-B78E-803F58C527C3}">
      <dgm:prSet/>
      <dgm:spPr/>
      <dgm:t>
        <a:bodyPr/>
        <a:lstStyle/>
        <a:p>
          <a:endParaRPr lang="en-US"/>
        </a:p>
      </dgm:t>
    </dgm:pt>
    <dgm:pt modelId="{A5EE29F8-4646-426E-850E-E9EDC01CD43C}">
      <dgm:prSet custT="1"/>
      <dgm:spPr>
        <a:solidFill>
          <a:srgbClr val="FFCF00"/>
        </a:solidFill>
      </dgm:spPr>
      <dgm:t>
        <a:bodyPr/>
        <a:lstStyle/>
        <a:p>
          <a:r>
            <a:rPr lang="en-IE" sz="1800" dirty="0">
              <a:solidFill>
                <a:schemeClr val="tx2"/>
              </a:solidFill>
              <a:latin typeface="Abadi Extra Light" panose="020B0204020104020204" pitchFamily="34" charset="0"/>
            </a:rPr>
            <a:t>FOSTERING CHANGE</a:t>
          </a:r>
        </a:p>
      </dgm:t>
    </dgm:pt>
    <dgm:pt modelId="{EFFBAA5E-08CA-4BB7-990E-B32D3D060C41}" type="parTrans" cxnId="{1DDE64D5-98F1-4F9B-8313-7A0C73E85645}">
      <dgm:prSet/>
      <dgm:spPr/>
      <dgm:t>
        <a:bodyPr/>
        <a:lstStyle/>
        <a:p>
          <a:endParaRPr lang="en-US"/>
        </a:p>
      </dgm:t>
    </dgm:pt>
    <dgm:pt modelId="{3867AE8A-69E2-40ED-8E35-72FFB3534EAD}" type="sibTrans" cxnId="{1DDE64D5-98F1-4F9B-8313-7A0C73E85645}">
      <dgm:prSet/>
      <dgm:spPr/>
      <dgm:t>
        <a:bodyPr/>
        <a:lstStyle/>
        <a:p>
          <a:endParaRPr lang="en-US"/>
        </a:p>
      </dgm:t>
    </dgm:pt>
    <dgm:pt modelId="{936FBDB8-55BB-4759-A62E-9B0030745BBD}">
      <dgm:prSet custT="1"/>
      <dgm:spPr>
        <a:solidFill>
          <a:srgbClr val="F43653"/>
        </a:solidFill>
      </dgm:spPr>
      <dgm:t>
        <a:bodyPr/>
        <a:lstStyle/>
        <a:p>
          <a:r>
            <a:rPr lang="en-IE" sz="1800" kern="1200" dirty="0">
              <a:solidFill>
                <a:schemeClr val="bg1"/>
              </a:solidFill>
              <a:latin typeface="Abadi Extra Light" panose="020B0204020104020204" pitchFamily="34" charset="0"/>
              <a:ea typeface="+mn-ea"/>
              <a:cs typeface="+mn-cs"/>
            </a:rPr>
            <a:t>THE BIG PICTURE</a:t>
          </a:r>
        </a:p>
        <a:p>
          <a:r>
            <a:rPr lang="en-IE" sz="1800" kern="1200" dirty="0">
              <a:solidFill>
                <a:schemeClr val="bg1"/>
              </a:solidFill>
              <a:latin typeface="Abadi Extra Light" panose="020B0204020104020204" pitchFamily="34" charset="0"/>
              <a:ea typeface="+mn-ea"/>
              <a:cs typeface="+mn-cs"/>
            </a:rPr>
            <a:t>THE SOCIAL AND POLITICAL CONTEXT </a:t>
          </a:r>
        </a:p>
      </dgm:t>
    </dgm:pt>
    <dgm:pt modelId="{3AB3CC48-3BBF-4428-8976-D24ECE7E5AAC}" type="sibTrans" cxnId="{85C4F894-A42C-4125-ACF8-01265F9751AD}">
      <dgm:prSet/>
      <dgm:spPr/>
      <dgm:t>
        <a:bodyPr/>
        <a:lstStyle/>
        <a:p>
          <a:endParaRPr lang="en-US"/>
        </a:p>
      </dgm:t>
    </dgm:pt>
    <dgm:pt modelId="{4416FDE5-B862-4B78-9B69-E0A66CAB53C9}" type="parTrans" cxnId="{85C4F894-A42C-4125-ACF8-01265F9751AD}">
      <dgm:prSet/>
      <dgm:spPr/>
      <dgm:t>
        <a:bodyPr/>
        <a:lstStyle/>
        <a:p>
          <a:endParaRPr lang="en-US"/>
        </a:p>
      </dgm:t>
    </dgm:pt>
    <dgm:pt modelId="{C26A98E1-94DA-4F3F-93E2-CC8D9B4862EB}" type="pres">
      <dgm:prSet presAssocID="{96B0F5C0-3179-4DA2-8395-46951194DEB0}" presName="diagram" presStyleCnt="0">
        <dgm:presLayoutVars>
          <dgm:chPref val="1"/>
          <dgm:dir/>
          <dgm:animOne val="branch"/>
          <dgm:animLvl val="lvl"/>
          <dgm:resizeHandles/>
        </dgm:presLayoutVars>
      </dgm:prSet>
      <dgm:spPr/>
    </dgm:pt>
    <dgm:pt modelId="{8D8D4E8C-D6C1-43CA-8AAA-D81BFC951B46}" type="pres">
      <dgm:prSet presAssocID="{936FBDB8-55BB-4759-A62E-9B0030745BBD}" presName="root" presStyleCnt="0"/>
      <dgm:spPr/>
    </dgm:pt>
    <dgm:pt modelId="{7B84EA0C-7692-4874-88DB-553EA26D6E89}" type="pres">
      <dgm:prSet presAssocID="{936FBDB8-55BB-4759-A62E-9B0030745BBD}" presName="rootComposite" presStyleCnt="0"/>
      <dgm:spPr/>
    </dgm:pt>
    <dgm:pt modelId="{E0340307-DE10-4312-AE7A-2562C99D1029}" type="pres">
      <dgm:prSet presAssocID="{936FBDB8-55BB-4759-A62E-9B0030745BBD}" presName="rootText" presStyleLbl="node1" presStyleIdx="0" presStyleCnt="3" custScaleX="122184" custScaleY="179316" custLinFactNeighborX="-7692" custLinFactNeighborY="-78175"/>
      <dgm:spPr/>
    </dgm:pt>
    <dgm:pt modelId="{CDEC3EBF-A1A9-4A9F-8234-2ECFF5FCC3B9}" type="pres">
      <dgm:prSet presAssocID="{936FBDB8-55BB-4759-A62E-9B0030745BBD}" presName="rootConnector" presStyleLbl="node1" presStyleIdx="0" presStyleCnt="3"/>
      <dgm:spPr/>
    </dgm:pt>
    <dgm:pt modelId="{9A3C20AD-12C3-42C8-886D-703BCA9D1D0E}" type="pres">
      <dgm:prSet presAssocID="{936FBDB8-55BB-4759-A62E-9B0030745BBD}" presName="childShape" presStyleCnt="0"/>
      <dgm:spPr/>
    </dgm:pt>
    <dgm:pt modelId="{7E1C9A6E-55F2-4032-A384-C95D699AE257}" type="pres">
      <dgm:prSet presAssocID="{C3CB4200-A295-4760-A8EF-E224CF2FD8B5}" presName="root" presStyleCnt="0"/>
      <dgm:spPr/>
    </dgm:pt>
    <dgm:pt modelId="{70BB1485-200E-47F5-9000-C1E770B94E55}" type="pres">
      <dgm:prSet presAssocID="{C3CB4200-A295-4760-A8EF-E224CF2FD8B5}" presName="rootComposite" presStyleCnt="0"/>
      <dgm:spPr/>
    </dgm:pt>
    <dgm:pt modelId="{47DD4A6B-9A2D-4352-9A1B-A87AA38B0CC8}" type="pres">
      <dgm:prSet presAssocID="{C3CB4200-A295-4760-A8EF-E224CF2FD8B5}" presName="rootText" presStyleLbl="node1" presStyleIdx="1" presStyleCnt="3" custScaleX="118268" custScaleY="180041" custLinFactNeighborX="5337" custLinFactNeighborY="-78576"/>
      <dgm:spPr>
        <a:xfrm>
          <a:off x="3096638" y="67956"/>
          <a:ext cx="2400512" cy="1827166"/>
        </a:xfrm>
        <a:prstGeom prst="roundRect">
          <a:avLst>
            <a:gd name="adj" fmla="val 10000"/>
          </a:avLst>
        </a:prstGeom>
      </dgm:spPr>
    </dgm:pt>
    <dgm:pt modelId="{98CF15D8-4FAC-4130-9275-870E51659BFB}" type="pres">
      <dgm:prSet presAssocID="{C3CB4200-A295-4760-A8EF-E224CF2FD8B5}" presName="rootConnector" presStyleLbl="node1" presStyleIdx="1" presStyleCnt="3"/>
      <dgm:spPr/>
    </dgm:pt>
    <dgm:pt modelId="{C05C4365-D1A2-444B-B4E5-F6690EB95FA3}" type="pres">
      <dgm:prSet presAssocID="{C3CB4200-A295-4760-A8EF-E224CF2FD8B5}" presName="childShape" presStyleCnt="0"/>
      <dgm:spPr/>
    </dgm:pt>
    <dgm:pt modelId="{F7D2E676-1468-41B7-B609-3AC600435E6E}" type="pres">
      <dgm:prSet presAssocID="{A5EE29F8-4646-426E-850E-E9EDC01CD43C}" presName="root" presStyleCnt="0"/>
      <dgm:spPr/>
    </dgm:pt>
    <dgm:pt modelId="{51D24411-D8D5-4E95-AC64-3B51085A13B0}" type="pres">
      <dgm:prSet presAssocID="{A5EE29F8-4646-426E-850E-E9EDC01CD43C}" presName="rootComposite" presStyleCnt="0"/>
      <dgm:spPr/>
    </dgm:pt>
    <dgm:pt modelId="{2A01794E-F6FA-459C-98B5-83166BABAB78}" type="pres">
      <dgm:prSet presAssocID="{A5EE29F8-4646-426E-850E-E9EDC01CD43C}" presName="rootText" presStyleLbl="node1" presStyleIdx="2" presStyleCnt="3" custScaleX="122364" custScaleY="180148" custLinFactNeighborX="13333" custLinFactNeighborY="-81675"/>
      <dgm:spPr/>
    </dgm:pt>
    <dgm:pt modelId="{B3CBA46D-ABF4-48BE-A22B-F4136A3FFC72}" type="pres">
      <dgm:prSet presAssocID="{A5EE29F8-4646-426E-850E-E9EDC01CD43C}" presName="rootConnector" presStyleLbl="node1" presStyleIdx="2" presStyleCnt="3"/>
      <dgm:spPr/>
    </dgm:pt>
    <dgm:pt modelId="{659A5ED1-AC8F-4C71-8F0D-BF8BD4479CF4}" type="pres">
      <dgm:prSet presAssocID="{A5EE29F8-4646-426E-850E-E9EDC01CD43C}" presName="childShape" presStyleCnt="0"/>
      <dgm:spPr/>
    </dgm:pt>
  </dgm:ptLst>
  <dgm:cxnLst>
    <dgm:cxn modelId="{A8F86525-307F-44F2-B1FA-0413365B17E1}" type="presOf" srcId="{A5EE29F8-4646-426E-850E-E9EDC01CD43C}" destId="{2A01794E-F6FA-459C-98B5-83166BABAB78}" srcOrd="0" destOrd="0" presId="urn:microsoft.com/office/officeart/2005/8/layout/hierarchy3"/>
    <dgm:cxn modelId="{F7243E2A-8F0A-452C-B2F2-63F29168466A}" type="presOf" srcId="{936FBDB8-55BB-4759-A62E-9B0030745BBD}" destId="{CDEC3EBF-A1A9-4A9F-8234-2ECFF5FCC3B9}" srcOrd="1" destOrd="0" presId="urn:microsoft.com/office/officeart/2005/8/layout/hierarchy3"/>
    <dgm:cxn modelId="{349EB48E-6544-4A9B-9A69-CD58C5B02237}" type="presOf" srcId="{C3CB4200-A295-4760-A8EF-E224CF2FD8B5}" destId="{47DD4A6B-9A2D-4352-9A1B-A87AA38B0CC8}" srcOrd="0" destOrd="0" presId="urn:microsoft.com/office/officeart/2005/8/layout/hierarchy3"/>
    <dgm:cxn modelId="{2799E28F-5A07-42BA-9D51-FDC8F18F15A3}" type="presOf" srcId="{C3CB4200-A295-4760-A8EF-E224CF2FD8B5}" destId="{98CF15D8-4FAC-4130-9275-870E51659BFB}" srcOrd="1" destOrd="0" presId="urn:microsoft.com/office/officeart/2005/8/layout/hierarchy3"/>
    <dgm:cxn modelId="{85C4F894-A42C-4125-ACF8-01265F9751AD}" srcId="{96B0F5C0-3179-4DA2-8395-46951194DEB0}" destId="{936FBDB8-55BB-4759-A62E-9B0030745BBD}" srcOrd="0" destOrd="0" parTransId="{4416FDE5-B862-4B78-9B69-E0A66CAB53C9}" sibTransId="{3AB3CC48-3BBF-4428-8976-D24ECE7E5AAC}"/>
    <dgm:cxn modelId="{66E5BE98-8BEF-4849-B78E-803F58C527C3}" srcId="{96B0F5C0-3179-4DA2-8395-46951194DEB0}" destId="{C3CB4200-A295-4760-A8EF-E224CF2FD8B5}" srcOrd="1" destOrd="0" parTransId="{C6055D2D-3EA1-4C8D-A034-1FC0469DF92E}" sibTransId="{575C2BE0-DD31-4899-8066-41EBA98BD371}"/>
    <dgm:cxn modelId="{B292ABA5-C1A8-49AB-B1D8-5280FB817916}" type="presOf" srcId="{A5EE29F8-4646-426E-850E-E9EDC01CD43C}" destId="{B3CBA46D-ABF4-48BE-A22B-F4136A3FFC72}" srcOrd="1" destOrd="0" presId="urn:microsoft.com/office/officeart/2005/8/layout/hierarchy3"/>
    <dgm:cxn modelId="{037B63BB-FA74-4253-8A3B-5B7ECC11F0E1}" type="presOf" srcId="{96B0F5C0-3179-4DA2-8395-46951194DEB0}" destId="{C26A98E1-94DA-4F3F-93E2-CC8D9B4862EB}" srcOrd="0" destOrd="0" presId="urn:microsoft.com/office/officeart/2005/8/layout/hierarchy3"/>
    <dgm:cxn modelId="{1DDE64D5-98F1-4F9B-8313-7A0C73E85645}" srcId="{96B0F5C0-3179-4DA2-8395-46951194DEB0}" destId="{A5EE29F8-4646-426E-850E-E9EDC01CD43C}" srcOrd="2" destOrd="0" parTransId="{EFFBAA5E-08CA-4BB7-990E-B32D3D060C41}" sibTransId="{3867AE8A-69E2-40ED-8E35-72FFB3534EAD}"/>
    <dgm:cxn modelId="{477F5CE6-2276-4074-819D-495BE2A8AF65}" type="presOf" srcId="{936FBDB8-55BB-4759-A62E-9B0030745BBD}" destId="{E0340307-DE10-4312-AE7A-2562C99D1029}" srcOrd="0" destOrd="0" presId="urn:microsoft.com/office/officeart/2005/8/layout/hierarchy3"/>
    <dgm:cxn modelId="{E8AE78CB-BE63-4258-A364-494E294AFB33}" type="presParOf" srcId="{C26A98E1-94DA-4F3F-93E2-CC8D9B4862EB}" destId="{8D8D4E8C-D6C1-43CA-8AAA-D81BFC951B46}" srcOrd="0" destOrd="0" presId="urn:microsoft.com/office/officeart/2005/8/layout/hierarchy3"/>
    <dgm:cxn modelId="{09EFB7C8-E066-41B8-A2C3-ECCA2E0AFA01}" type="presParOf" srcId="{8D8D4E8C-D6C1-43CA-8AAA-D81BFC951B46}" destId="{7B84EA0C-7692-4874-88DB-553EA26D6E89}" srcOrd="0" destOrd="0" presId="urn:microsoft.com/office/officeart/2005/8/layout/hierarchy3"/>
    <dgm:cxn modelId="{BD1C2531-2E30-4935-996E-E009D05E64B2}" type="presParOf" srcId="{7B84EA0C-7692-4874-88DB-553EA26D6E89}" destId="{E0340307-DE10-4312-AE7A-2562C99D1029}" srcOrd="0" destOrd="0" presId="urn:microsoft.com/office/officeart/2005/8/layout/hierarchy3"/>
    <dgm:cxn modelId="{570F43F9-3D92-4BB7-AE23-0A5E13C578F2}" type="presParOf" srcId="{7B84EA0C-7692-4874-88DB-553EA26D6E89}" destId="{CDEC3EBF-A1A9-4A9F-8234-2ECFF5FCC3B9}" srcOrd="1" destOrd="0" presId="urn:microsoft.com/office/officeart/2005/8/layout/hierarchy3"/>
    <dgm:cxn modelId="{EE4B364F-7856-4B2F-9DF8-A6337B27205F}" type="presParOf" srcId="{8D8D4E8C-D6C1-43CA-8AAA-D81BFC951B46}" destId="{9A3C20AD-12C3-42C8-886D-703BCA9D1D0E}" srcOrd="1" destOrd="0" presId="urn:microsoft.com/office/officeart/2005/8/layout/hierarchy3"/>
    <dgm:cxn modelId="{FC4BD859-FF57-45D4-BC8D-0EF7DC25B297}" type="presParOf" srcId="{C26A98E1-94DA-4F3F-93E2-CC8D9B4862EB}" destId="{7E1C9A6E-55F2-4032-A384-C95D699AE257}" srcOrd="1" destOrd="0" presId="urn:microsoft.com/office/officeart/2005/8/layout/hierarchy3"/>
    <dgm:cxn modelId="{EFCE4BBE-A63F-407A-81E9-3F631BC74DCB}" type="presParOf" srcId="{7E1C9A6E-55F2-4032-A384-C95D699AE257}" destId="{70BB1485-200E-47F5-9000-C1E770B94E55}" srcOrd="0" destOrd="0" presId="urn:microsoft.com/office/officeart/2005/8/layout/hierarchy3"/>
    <dgm:cxn modelId="{FBBE5F20-E490-4D62-A5A9-826B5067EB71}" type="presParOf" srcId="{70BB1485-200E-47F5-9000-C1E770B94E55}" destId="{47DD4A6B-9A2D-4352-9A1B-A87AA38B0CC8}" srcOrd="0" destOrd="0" presId="urn:microsoft.com/office/officeart/2005/8/layout/hierarchy3"/>
    <dgm:cxn modelId="{D3007971-B11D-4689-A168-E95C7401D9FA}" type="presParOf" srcId="{70BB1485-200E-47F5-9000-C1E770B94E55}" destId="{98CF15D8-4FAC-4130-9275-870E51659BFB}" srcOrd="1" destOrd="0" presId="urn:microsoft.com/office/officeart/2005/8/layout/hierarchy3"/>
    <dgm:cxn modelId="{C845D363-BA48-4FAC-9732-74F5E84E32CC}" type="presParOf" srcId="{7E1C9A6E-55F2-4032-A384-C95D699AE257}" destId="{C05C4365-D1A2-444B-B4E5-F6690EB95FA3}" srcOrd="1" destOrd="0" presId="urn:microsoft.com/office/officeart/2005/8/layout/hierarchy3"/>
    <dgm:cxn modelId="{DBC5FA16-ADFF-4D90-9979-9C6CDA08922A}" type="presParOf" srcId="{C26A98E1-94DA-4F3F-93E2-CC8D9B4862EB}" destId="{F7D2E676-1468-41B7-B609-3AC600435E6E}" srcOrd="2" destOrd="0" presId="urn:microsoft.com/office/officeart/2005/8/layout/hierarchy3"/>
    <dgm:cxn modelId="{7F6A252A-1398-4998-95E1-49F8DB06DA2D}" type="presParOf" srcId="{F7D2E676-1468-41B7-B609-3AC600435E6E}" destId="{51D24411-D8D5-4E95-AC64-3B51085A13B0}" srcOrd="0" destOrd="0" presId="urn:microsoft.com/office/officeart/2005/8/layout/hierarchy3"/>
    <dgm:cxn modelId="{413913BB-DB07-4243-ABB9-0FE593624364}" type="presParOf" srcId="{51D24411-D8D5-4E95-AC64-3B51085A13B0}" destId="{2A01794E-F6FA-459C-98B5-83166BABAB78}" srcOrd="0" destOrd="0" presId="urn:microsoft.com/office/officeart/2005/8/layout/hierarchy3"/>
    <dgm:cxn modelId="{903502E7-1987-4495-8E0C-6D048EAEFCE6}" type="presParOf" srcId="{51D24411-D8D5-4E95-AC64-3B51085A13B0}" destId="{B3CBA46D-ABF4-48BE-A22B-F4136A3FFC72}" srcOrd="1" destOrd="0" presId="urn:microsoft.com/office/officeart/2005/8/layout/hierarchy3"/>
    <dgm:cxn modelId="{E481D70A-B474-4AED-B925-9AC43D188FF6}" type="presParOf" srcId="{F7D2E676-1468-41B7-B609-3AC600435E6E}" destId="{659A5ED1-AC8F-4C71-8F0D-BF8BD4479CF4}"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6B87A-933B-47FD-8BFA-B3295EDFF1D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B85E648E-9A28-40B5-AD47-3CA57BE61051}">
      <dgm:prSet custT="1"/>
      <dgm:spPr/>
      <dgm:t>
        <a:bodyPr/>
        <a:lstStyle/>
        <a:p>
          <a:r>
            <a:rPr lang="en-GB" sz="2000" b="1" dirty="0">
              <a:solidFill>
                <a:schemeClr val="tx1"/>
              </a:solidFill>
              <a:latin typeface="Poppins" panose="00000500000000000000" pitchFamily="2" charset="0"/>
              <a:cs typeface="Poppins" panose="00000500000000000000" pitchFamily="2" charset="0"/>
            </a:rPr>
            <a:t>Context for our work with young people</a:t>
          </a:r>
        </a:p>
        <a:p>
          <a:pPr>
            <a:buNone/>
          </a:pPr>
          <a:r>
            <a:rPr lang="en-GB" sz="2000" dirty="0">
              <a:solidFill>
                <a:schemeClr val="tx1"/>
              </a:solidFill>
              <a:latin typeface="Poppins" panose="00000500000000000000" pitchFamily="2" charset="0"/>
              <a:cs typeface="Poppins" panose="00000500000000000000" pitchFamily="2" charset="0"/>
            </a:rPr>
            <a:t>Panel discussion with Kate O Connell (NYCI) and Danni McKenna (Rialto Youth Project)</a:t>
          </a:r>
          <a:endParaRPr lang="en-US" sz="2000" dirty="0">
            <a:latin typeface="Poppins" panose="00000500000000000000" pitchFamily="2" charset="0"/>
            <a:cs typeface="Poppins" panose="00000500000000000000" pitchFamily="2" charset="0"/>
          </a:endParaRPr>
        </a:p>
      </dgm:t>
    </dgm:pt>
    <dgm:pt modelId="{17004CBA-C8F8-4D32-9F79-9086562AB65C}" type="parTrans" cxnId="{00F63931-AD99-43BC-A08D-373DE145754C}">
      <dgm:prSet/>
      <dgm:spPr/>
      <dgm:t>
        <a:bodyPr/>
        <a:lstStyle/>
        <a:p>
          <a:endParaRPr lang="en-US"/>
        </a:p>
      </dgm:t>
    </dgm:pt>
    <dgm:pt modelId="{7C2B521F-EBD3-48CE-B54E-AACE14D3BF4D}" type="sibTrans" cxnId="{00F63931-AD99-43BC-A08D-373DE145754C}">
      <dgm:prSet/>
      <dgm:spPr/>
      <dgm:t>
        <a:bodyPr/>
        <a:lstStyle/>
        <a:p>
          <a:endParaRPr lang="en-US"/>
        </a:p>
      </dgm:t>
    </dgm:pt>
    <dgm:pt modelId="{453BFD5D-FF55-4B5A-807D-F0DEE6FBD854}">
      <dgm:prSet custT="1"/>
      <dgm:spPr/>
      <dgm:t>
        <a:bodyPr/>
        <a:lstStyle/>
        <a:p>
          <a:r>
            <a:rPr lang="en-IE" sz="2000" b="1" kern="1200" dirty="0">
              <a:solidFill>
                <a:schemeClr val="tx1"/>
              </a:solidFill>
              <a:latin typeface="Poppins" panose="00000500000000000000" pitchFamily="2" charset="0"/>
              <a:cs typeface="Poppins" panose="00000500000000000000" pitchFamily="2" charset="0"/>
            </a:rPr>
            <a:t>Reflection and Discussion</a:t>
          </a:r>
          <a:endParaRPr lang="en-IE" sz="1300" b="0" i="0" kern="1200" baseline="0" dirty="0">
            <a:latin typeface="Poppins" panose="00000500000000000000" pitchFamily="2" charset="0"/>
            <a:cs typeface="Poppins" panose="00000500000000000000" pitchFamily="2" charset="0"/>
          </a:endParaRPr>
        </a:p>
        <a:p>
          <a:r>
            <a:rPr lang="en-IE" sz="2000" kern="1200" dirty="0">
              <a:solidFill>
                <a:prstClr val="black"/>
              </a:solidFill>
              <a:latin typeface="Poppins" panose="00000500000000000000" pitchFamily="2" charset="0"/>
              <a:ea typeface="+mn-ea"/>
              <a:cs typeface="Poppins" panose="00000500000000000000" pitchFamily="2" charset="0"/>
            </a:rPr>
            <a:t>Reflecting on what we hear in the discussion how do we progress youth work practice to meet the challenge of emerging needs? </a:t>
          </a:r>
          <a:endParaRPr lang="en-US" sz="2000" kern="1200" dirty="0">
            <a:solidFill>
              <a:prstClr val="black"/>
            </a:solidFill>
            <a:latin typeface="Poppins" panose="00000500000000000000" pitchFamily="2" charset="0"/>
            <a:ea typeface="+mn-ea"/>
            <a:cs typeface="Poppins" panose="00000500000000000000" pitchFamily="2" charset="0"/>
          </a:endParaRPr>
        </a:p>
      </dgm:t>
    </dgm:pt>
    <dgm:pt modelId="{86636AC7-209F-4B67-93A1-D511B1649FDE}" type="parTrans" cxnId="{59EA3E7F-AA40-4FED-A7C0-272A9BCBA80E}">
      <dgm:prSet/>
      <dgm:spPr/>
      <dgm:t>
        <a:bodyPr/>
        <a:lstStyle/>
        <a:p>
          <a:endParaRPr lang="en-US"/>
        </a:p>
      </dgm:t>
    </dgm:pt>
    <dgm:pt modelId="{408F32E2-B138-4FE3-9446-75D2E9F426C2}" type="sibTrans" cxnId="{59EA3E7F-AA40-4FED-A7C0-272A9BCBA80E}">
      <dgm:prSet/>
      <dgm:spPr/>
      <dgm:t>
        <a:bodyPr/>
        <a:lstStyle/>
        <a:p>
          <a:endParaRPr lang="en-US"/>
        </a:p>
      </dgm:t>
    </dgm:pt>
    <dgm:pt modelId="{432F6C1D-2BE2-4078-A4BB-60C2C35CFBE2}">
      <dgm:prSet custT="1"/>
      <dgm:spPr/>
      <dgm:t>
        <a:bodyPr/>
        <a:lstStyle/>
        <a:p>
          <a:r>
            <a:rPr lang="en-GB" sz="2000" b="1" kern="1200" dirty="0">
              <a:solidFill>
                <a:schemeClr val="tx1"/>
              </a:solidFill>
              <a:latin typeface="Poppins" panose="00000500000000000000" pitchFamily="2" charset="0"/>
              <a:cs typeface="Poppins" panose="00000500000000000000" pitchFamily="2" charset="0"/>
            </a:rPr>
            <a:t>Critical thinking &amp;  Planning for change</a:t>
          </a:r>
        </a:p>
        <a:p>
          <a:pPr>
            <a:buNone/>
          </a:pPr>
          <a:r>
            <a:rPr lang="en-IE" sz="2000" kern="1200" dirty="0">
              <a:solidFill>
                <a:prstClr val="black"/>
              </a:solidFill>
              <a:latin typeface="Poppins" panose="00000500000000000000" pitchFamily="2" charset="0"/>
              <a:ea typeface="+mn-ea"/>
              <a:cs typeface="Poppins" panose="00000500000000000000" pitchFamily="2" charset="0"/>
            </a:rPr>
            <a:t>What could advance and strengthen an equity approach across the youth work sector? </a:t>
          </a:r>
          <a:endParaRPr lang="en-US" sz="2000" kern="1200" dirty="0">
            <a:solidFill>
              <a:prstClr val="black"/>
            </a:solidFill>
            <a:latin typeface="Poppins" panose="00000500000000000000" pitchFamily="2" charset="0"/>
            <a:ea typeface="+mn-ea"/>
            <a:cs typeface="Poppins" panose="00000500000000000000" pitchFamily="2" charset="0"/>
          </a:endParaRPr>
        </a:p>
      </dgm:t>
    </dgm:pt>
    <dgm:pt modelId="{E39C6B5D-1E7B-4677-8630-F35115F1A7C2}" type="parTrans" cxnId="{1CCB1BAE-EF77-444B-88EE-00EEACEDAF91}">
      <dgm:prSet/>
      <dgm:spPr/>
      <dgm:t>
        <a:bodyPr/>
        <a:lstStyle/>
        <a:p>
          <a:endParaRPr lang="en-US"/>
        </a:p>
      </dgm:t>
    </dgm:pt>
    <dgm:pt modelId="{630AD8C2-7887-4BCF-ACF5-070C462B631E}" type="sibTrans" cxnId="{1CCB1BAE-EF77-444B-88EE-00EEACEDAF91}">
      <dgm:prSet/>
      <dgm:spPr/>
      <dgm:t>
        <a:bodyPr/>
        <a:lstStyle/>
        <a:p>
          <a:endParaRPr lang="en-US"/>
        </a:p>
      </dgm:t>
    </dgm:pt>
    <dgm:pt modelId="{40C0AC29-75CE-4D2E-8FFA-9B848D918C05}" type="pres">
      <dgm:prSet presAssocID="{58B6B87A-933B-47FD-8BFA-B3295EDFF1D2}" presName="vert0" presStyleCnt="0">
        <dgm:presLayoutVars>
          <dgm:dir/>
          <dgm:animOne val="branch"/>
          <dgm:animLvl val="lvl"/>
        </dgm:presLayoutVars>
      </dgm:prSet>
      <dgm:spPr/>
    </dgm:pt>
    <dgm:pt modelId="{DC04EF81-C381-4945-8966-E6FA07DD3ECD}" type="pres">
      <dgm:prSet presAssocID="{B85E648E-9A28-40B5-AD47-3CA57BE61051}" presName="thickLine" presStyleLbl="alignNode1" presStyleIdx="0" presStyleCnt="3"/>
      <dgm:spPr/>
    </dgm:pt>
    <dgm:pt modelId="{15FBE1EE-2DA8-4921-A8DF-D368CD501FD1}" type="pres">
      <dgm:prSet presAssocID="{B85E648E-9A28-40B5-AD47-3CA57BE61051}" presName="horz1" presStyleCnt="0"/>
      <dgm:spPr/>
    </dgm:pt>
    <dgm:pt modelId="{15264B73-6930-49FC-9E63-7179BCB88A98}" type="pres">
      <dgm:prSet presAssocID="{B85E648E-9A28-40B5-AD47-3CA57BE61051}" presName="tx1" presStyleLbl="revTx" presStyleIdx="0" presStyleCnt="3" custScaleY="127480"/>
      <dgm:spPr/>
    </dgm:pt>
    <dgm:pt modelId="{9112576B-F51F-4269-A102-DB50ADDFBC8C}" type="pres">
      <dgm:prSet presAssocID="{B85E648E-9A28-40B5-AD47-3CA57BE61051}" presName="vert1" presStyleCnt="0"/>
      <dgm:spPr/>
    </dgm:pt>
    <dgm:pt modelId="{7A1144BE-8FF2-42A7-80DD-2D1274B17D99}" type="pres">
      <dgm:prSet presAssocID="{453BFD5D-FF55-4B5A-807D-F0DEE6FBD854}" presName="thickLine" presStyleLbl="alignNode1" presStyleIdx="1" presStyleCnt="3"/>
      <dgm:spPr/>
    </dgm:pt>
    <dgm:pt modelId="{52675A00-1C1D-4482-A5CB-45F72A825AD2}" type="pres">
      <dgm:prSet presAssocID="{453BFD5D-FF55-4B5A-807D-F0DEE6FBD854}" presName="horz1" presStyleCnt="0"/>
      <dgm:spPr/>
    </dgm:pt>
    <dgm:pt modelId="{EAC67EC9-4DEA-4FC0-8200-70F1B249BC0A}" type="pres">
      <dgm:prSet presAssocID="{453BFD5D-FF55-4B5A-807D-F0DEE6FBD854}" presName="tx1" presStyleLbl="revTx" presStyleIdx="1" presStyleCnt="3"/>
      <dgm:spPr/>
    </dgm:pt>
    <dgm:pt modelId="{0BB193D1-A7B1-41C5-AEE3-E1AAEA71858E}" type="pres">
      <dgm:prSet presAssocID="{453BFD5D-FF55-4B5A-807D-F0DEE6FBD854}" presName="vert1" presStyleCnt="0"/>
      <dgm:spPr/>
    </dgm:pt>
    <dgm:pt modelId="{B187F0D2-1CFC-4C45-9243-BC67903428CF}" type="pres">
      <dgm:prSet presAssocID="{432F6C1D-2BE2-4078-A4BB-60C2C35CFBE2}" presName="thickLine" presStyleLbl="alignNode1" presStyleIdx="2" presStyleCnt="3"/>
      <dgm:spPr/>
    </dgm:pt>
    <dgm:pt modelId="{DC4F8E1B-B41D-404B-AFD5-DD1EE988ED6C}" type="pres">
      <dgm:prSet presAssocID="{432F6C1D-2BE2-4078-A4BB-60C2C35CFBE2}" presName="horz1" presStyleCnt="0"/>
      <dgm:spPr/>
    </dgm:pt>
    <dgm:pt modelId="{CD823717-BD2C-41CC-925A-8022689D3A8D}" type="pres">
      <dgm:prSet presAssocID="{432F6C1D-2BE2-4078-A4BB-60C2C35CFBE2}" presName="tx1" presStyleLbl="revTx" presStyleIdx="2" presStyleCnt="3"/>
      <dgm:spPr/>
    </dgm:pt>
    <dgm:pt modelId="{48C0FF34-50E3-47EA-B6F8-87CC9D36DF37}" type="pres">
      <dgm:prSet presAssocID="{432F6C1D-2BE2-4078-A4BB-60C2C35CFBE2}" presName="vert1" presStyleCnt="0"/>
      <dgm:spPr/>
    </dgm:pt>
  </dgm:ptLst>
  <dgm:cxnLst>
    <dgm:cxn modelId="{C21F8814-669A-4213-9046-1247B128A6C7}" type="presOf" srcId="{432F6C1D-2BE2-4078-A4BB-60C2C35CFBE2}" destId="{CD823717-BD2C-41CC-925A-8022689D3A8D}" srcOrd="0" destOrd="0" presId="urn:microsoft.com/office/officeart/2008/layout/LinedList"/>
    <dgm:cxn modelId="{E924E02B-D7DD-44F4-96F6-AA112746AF56}" type="presOf" srcId="{B85E648E-9A28-40B5-AD47-3CA57BE61051}" destId="{15264B73-6930-49FC-9E63-7179BCB88A98}" srcOrd="0" destOrd="0" presId="urn:microsoft.com/office/officeart/2008/layout/LinedList"/>
    <dgm:cxn modelId="{00F63931-AD99-43BC-A08D-373DE145754C}" srcId="{58B6B87A-933B-47FD-8BFA-B3295EDFF1D2}" destId="{B85E648E-9A28-40B5-AD47-3CA57BE61051}" srcOrd="0" destOrd="0" parTransId="{17004CBA-C8F8-4D32-9F79-9086562AB65C}" sibTransId="{7C2B521F-EBD3-48CE-B54E-AACE14D3BF4D}"/>
    <dgm:cxn modelId="{8822FB6A-337D-4C0B-A2DA-7C10E9AA9686}" type="presOf" srcId="{58B6B87A-933B-47FD-8BFA-B3295EDFF1D2}" destId="{40C0AC29-75CE-4D2E-8FFA-9B848D918C05}" srcOrd="0" destOrd="0" presId="urn:microsoft.com/office/officeart/2008/layout/LinedList"/>
    <dgm:cxn modelId="{1770EF77-BE5A-42AF-B7AD-2C8F1C58C2AA}" type="presOf" srcId="{453BFD5D-FF55-4B5A-807D-F0DEE6FBD854}" destId="{EAC67EC9-4DEA-4FC0-8200-70F1B249BC0A}" srcOrd="0" destOrd="0" presId="urn:microsoft.com/office/officeart/2008/layout/LinedList"/>
    <dgm:cxn modelId="{59EA3E7F-AA40-4FED-A7C0-272A9BCBA80E}" srcId="{58B6B87A-933B-47FD-8BFA-B3295EDFF1D2}" destId="{453BFD5D-FF55-4B5A-807D-F0DEE6FBD854}" srcOrd="1" destOrd="0" parTransId="{86636AC7-209F-4B67-93A1-D511B1649FDE}" sibTransId="{408F32E2-B138-4FE3-9446-75D2E9F426C2}"/>
    <dgm:cxn modelId="{1CCB1BAE-EF77-444B-88EE-00EEACEDAF91}" srcId="{58B6B87A-933B-47FD-8BFA-B3295EDFF1D2}" destId="{432F6C1D-2BE2-4078-A4BB-60C2C35CFBE2}" srcOrd="2" destOrd="0" parTransId="{E39C6B5D-1E7B-4677-8630-F35115F1A7C2}" sibTransId="{630AD8C2-7887-4BCF-ACF5-070C462B631E}"/>
    <dgm:cxn modelId="{F042A858-5D30-499C-BABE-3745C1B39CEE}" type="presParOf" srcId="{40C0AC29-75CE-4D2E-8FFA-9B848D918C05}" destId="{DC04EF81-C381-4945-8966-E6FA07DD3ECD}" srcOrd="0" destOrd="0" presId="urn:microsoft.com/office/officeart/2008/layout/LinedList"/>
    <dgm:cxn modelId="{D759A02E-D29E-435E-943B-1D8DF73E3B33}" type="presParOf" srcId="{40C0AC29-75CE-4D2E-8FFA-9B848D918C05}" destId="{15FBE1EE-2DA8-4921-A8DF-D368CD501FD1}" srcOrd="1" destOrd="0" presId="urn:microsoft.com/office/officeart/2008/layout/LinedList"/>
    <dgm:cxn modelId="{769801D6-2974-49F7-BF4D-219D8B6C2488}" type="presParOf" srcId="{15FBE1EE-2DA8-4921-A8DF-D368CD501FD1}" destId="{15264B73-6930-49FC-9E63-7179BCB88A98}" srcOrd="0" destOrd="0" presId="urn:microsoft.com/office/officeart/2008/layout/LinedList"/>
    <dgm:cxn modelId="{D6F7F979-D7EC-4FA0-988D-5C73563237DA}" type="presParOf" srcId="{15FBE1EE-2DA8-4921-A8DF-D368CD501FD1}" destId="{9112576B-F51F-4269-A102-DB50ADDFBC8C}" srcOrd="1" destOrd="0" presId="urn:microsoft.com/office/officeart/2008/layout/LinedList"/>
    <dgm:cxn modelId="{604EFE25-27EE-4087-9CA8-34F4B1BB2A27}" type="presParOf" srcId="{40C0AC29-75CE-4D2E-8FFA-9B848D918C05}" destId="{7A1144BE-8FF2-42A7-80DD-2D1274B17D99}" srcOrd="2" destOrd="0" presId="urn:microsoft.com/office/officeart/2008/layout/LinedList"/>
    <dgm:cxn modelId="{08F3417D-8CA8-47EB-B70D-C9AA7A4762AE}" type="presParOf" srcId="{40C0AC29-75CE-4D2E-8FFA-9B848D918C05}" destId="{52675A00-1C1D-4482-A5CB-45F72A825AD2}" srcOrd="3" destOrd="0" presId="urn:microsoft.com/office/officeart/2008/layout/LinedList"/>
    <dgm:cxn modelId="{977EEB94-D06A-454E-A656-FB262AC4DFCC}" type="presParOf" srcId="{52675A00-1C1D-4482-A5CB-45F72A825AD2}" destId="{EAC67EC9-4DEA-4FC0-8200-70F1B249BC0A}" srcOrd="0" destOrd="0" presId="urn:microsoft.com/office/officeart/2008/layout/LinedList"/>
    <dgm:cxn modelId="{1653D8E8-7145-44FE-A36F-431DCEAF6FFF}" type="presParOf" srcId="{52675A00-1C1D-4482-A5CB-45F72A825AD2}" destId="{0BB193D1-A7B1-41C5-AEE3-E1AAEA71858E}" srcOrd="1" destOrd="0" presId="urn:microsoft.com/office/officeart/2008/layout/LinedList"/>
    <dgm:cxn modelId="{FAE7BF3D-E4C2-4C04-A222-976B76CDD8D2}" type="presParOf" srcId="{40C0AC29-75CE-4D2E-8FFA-9B848D918C05}" destId="{B187F0D2-1CFC-4C45-9243-BC67903428CF}" srcOrd="4" destOrd="0" presId="urn:microsoft.com/office/officeart/2008/layout/LinedList"/>
    <dgm:cxn modelId="{A04F64E2-65C4-4458-B16F-FD702C38B5F1}" type="presParOf" srcId="{40C0AC29-75CE-4D2E-8FFA-9B848D918C05}" destId="{DC4F8E1B-B41D-404B-AFD5-DD1EE988ED6C}" srcOrd="5" destOrd="0" presId="urn:microsoft.com/office/officeart/2008/layout/LinedList"/>
    <dgm:cxn modelId="{30A40859-70A8-4E36-A3C1-F140B72100E0}" type="presParOf" srcId="{DC4F8E1B-B41D-404B-AFD5-DD1EE988ED6C}" destId="{CD823717-BD2C-41CC-925A-8022689D3A8D}" srcOrd="0" destOrd="0" presId="urn:microsoft.com/office/officeart/2008/layout/LinedList"/>
    <dgm:cxn modelId="{98B57AFD-8E52-4173-9CD7-4B7A0728ACD7}" type="presParOf" srcId="{DC4F8E1B-B41D-404B-AFD5-DD1EE988ED6C}" destId="{48C0FF34-50E3-47EA-B6F8-87CC9D36DF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B3665-E9BD-472A-A9A4-DFC3030F15A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E"/>
        </a:p>
      </dgm:t>
    </dgm:pt>
    <dgm:pt modelId="{CD64DC35-58E7-4D8A-B9EC-B18A2633312F}">
      <dgm:prSet phldrT="[Text]" custT="1"/>
      <dgm:spPr>
        <a:solidFill>
          <a:schemeClr val="tx1"/>
        </a:solidFill>
        <a:ln w="76200">
          <a:solidFill>
            <a:schemeClr val="bg1"/>
          </a:solidFill>
        </a:ln>
      </dgm:spPr>
      <dgm:t>
        <a:bodyPr/>
        <a:lstStyle/>
        <a:p>
          <a:r>
            <a:rPr lang="en-IE" sz="1800" b="1">
              <a:solidFill>
                <a:schemeClr val="bg1"/>
              </a:solidFill>
              <a:latin typeface="Poppins" panose="00000500000000000000" pitchFamily="2" charset="0"/>
              <a:cs typeface="Poppins" panose="00000500000000000000" pitchFamily="2" charset="0"/>
            </a:rPr>
            <a:t>Oppression</a:t>
          </a:r>
          <a:endParaRPr lang="en-IE" sz="1600" b="1">
            <a:solidFill>
              <a:schemeClr val="bg1"/>
            </a:solidFill>
            <a:latin typeface="Poppins" panose="00000500000000000000" pitchFamily="2" charset="0"/>
            <a:cs typeface="Poppins" panose="00000500000000000000" pitchFamily="2" charset="0"/>
          </a:endParaRPr>
        </a:p>
      </dgm:t>
    </dgm:pt>
    <dgm:pt modelId="{FDBA62B6-06DA-414A-B366-8B563F8F8CEB}" type="parTrans" cxnId="{3FCC84F3-0F40-4070-A248-D01723942A9B}">
      <dgm:prSet/>
      <dgm:spPr/>
      <dgm:t>
        <a:bodyPr/>
        <a:lstStyle/>
        <a:p>
          <a:endParaRPr lang="en-IE"/>
        </a:p>
      </dgm:t>
    </dgm:pt>
    <dgm:pt modelId="{BEB37574-6C10-4DE4-9566-73F6F87B9C7D}" type="sibTrans" cxnId="{3FCC84F3-0F40-4070-A248-D01723942A9B}">
      <dgm:prSet/>
      <dgm:spPr/>
      <dgm:t>
        <a:bodyPr/>
        <a:lstStyle/>
        <a:p>
          <a:endParaRPr lang="en-IE"/>
        </a:p>
      </dgm:t>
    </dgm:pt>
    <dgm:pt modelId="{4F08F2C3-77E5-4269-AC4A-4F1E5491B50C}">
      <dgm:prSet phldrT="[Text]" custT="1"/>
      <dgm:spPr>
        <a:solidFill>
          <a:srgbClr val="522D72"/>
        </a:solidFill>
        <a:ln w="76200">
          <a:solidFill>
            <a:schemeClr val="bg1"/>
          </a:solidFill>
        </a:ln>
      </dgm:spPr>
      <dgm:t>
        <a:bodyPr/>
        <a:lstStyle/>
        <a:p>
          <a:r>
            <a:rPr lang="en-IE" sz="1800" b="1">
              <a:latin typeface="Poppins" panose="00000500000000000000" pitchFamily="2" charset="0"/>
              <a:cs typeface="Poppins" panose="00000500000000000000" pitchFamily="2" charset="0"/>
            </a:rPr>
            <a:t>Individual</a:t>
          </a:r>
          <a:r>
            <a:rPr lang="en-IE" sz="1600">
              <a:latin typeface="Poppins" panose="00000500000000000000" pitchFamily="2" charset="0"/>
              <a:cs typeface="Poppins" panose="00000500000000000000" pitchFamily="2" charset="0"/>
            </a:rPr>
            <a:t> </a:t>
          </a:r>
        </a:p>
      </dgm:t>
    </dgm:pt>
    <dgm:pt modelId="{AC876F64-D4BD-4713-8A45-CBCE42FA20B2}" type="parTrans" cxnId="{6F81BBA7-2C8C-49B4-B67E-4781761E759E}">
      <dgm:prSet/>
      <dgm:spPr/>
      <dgm:t>
        <a:bodyPr/>
        <a:lstStyle/>
        <a:p>
          <a:endParaRPr lang="en-IE"/>
        </a:p>
      </dgm:t>
    </dgm:pt>
    <dgm:pt modelId="{D2EFE37D-2763-49BE-95DF-E47D3AEE87BA}" type="sibTrans" cxnId="{6F81BBA7-2C8C-49B4-B67E-4781761E759E}">
      <dgm:prSet/>
      <dgm:spPr/>
      <dgm:t>
        <a:bodyPr/>
        <a:lstStyle/>
        <a:p>
          <a:endParaRPr lang="en-IE"/>
        </a:p>
      </dgm:t>
    </dgm:pt>
    <dgm:pt modelId="{4B9047E8-0852-4947-A8B2-85CCD66E659E}">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EB6E19"/>
        </a:solidFill>
        <a:ln/>
      </dgm:spPr>
      <dgm:t>
        <a:bodyPr/>
        <a:lstStyle/>
        <a:p>
          <a:r>
            <a:rPr lang="en-IE" sz="1800" b="1" dirty="0">
              <a:latin typeface="Poppins" panose="00000500000000000000" pitchFamily="2" charset="0"/>
              <a:cs typeface="Poppins" panose="00000500000000000000" pitchFamily="2" charset="0"/>
            </a:rPr>
            <a:t>Structural</a:t>
          </a:r>
          <a:endParaRPr lang="en-IE" sz="1600" b="1" dirty="0">
            <a:latin typeface="Poppins" panose="00000500000000000000" pitchFamily="2" charset="0"/>
            <a:cs typeface="Poppins" panose="00000500000000000000" pitchFamily="2" charset="0"/>
          </a:endParaRPr>
        </a:p>
      </dgm:t>
    </dgm:pt>
    <dgm:pt modelId="{55D45091-3DCB-484C-A0FE-003578AA20BB}" type="parTrans" cxnId="{3132F135-A94D-40C3-8951-7C6F25854101}">
      <dgm:prSet/>
      <dgm:spPr/>
      <dgm:t>
        <a:bodyPr/>
        <a:lstStyle/>
        <a:p>
          <a:endParaRPr lang="en-IE"/>
        </a:p>
      </dgm:t>
    </dgm:pt>
    <dgm:pt modelId="{B661DFE8-9AD7-45BE-AB98-886751D1AE55}" type="sibTrans" cxnId="{3132F135-A94D-40C3-8951-7C6F25854101}">
      <dgm:prSet/>
      <dgm:spPr/>
      <dgm:t>
        <a:bodyPr/>
        <a:lstStyle/>
        <a:p>
          <a:endParaRPr lang="en-IE"/>
        </a:p>
      </dgm:t>
    </dgm:pt>
    <dgm:pt modelId="{F398CDF1-0036-44B0-ABB8-AF97ED179515}">
      <dgm:prSet phldrT="[Text]" custT="1"/>
      <dgm:spPr>
        <a:solidFill>
          <a:srgbClr val="19976D"/>
        </a:solidFill>
        <a:ln w="76200">
          <a:solidFill>
            <a:schemeClr val="bg1"/>
          </a:solidFill>
        </a:ln>
      </dgm:spPr>
      <dgm:t>
        <a:bodyPr/>
        <a:lstStyle/>
        <a:p>
          <a:r>
            <a:rPr lang="en-IE" sz="1800" b="1">
              <a:latin typeface="Poppins" panose="00000500000000000000" pitchFamily="2" charset="0"/>
              <a:cs typeface="Poppins" panose="00000500000000000000" pitchFamily="2" charset="0"/>
            </a:rPr>
            <a:t>Historical</a:t>
          </a:r>
          <a:endParaRPr lang="en-IE" sz="1600" b="1">
            <a:latin typeface="Poppins" panose="00000500000000000000" pitchFamily="2" charset="0"/>
            <a:cs typeface="Poppins" panose="00000500000000000000" pitchFamily="2" charset="0"/>
          </a:endParaRPr>
        </a:p>
      </dgm:t>
    </dgm:pt>
    <dgm:pt modelId="{8B56F540-13F0-4204-86B2-C5BB87C03646}" type="parTrans" cxnId="{2982F495-87AE-42D4-AD58-F855E66AAF93}">
      <dgm:prSet/>
      <dgm:spPr/>
      <dgm:t>
        <a:bodyPr/>
        <a:lstStyle/>
        <a:p>
          <a:endParaRPr lang="en-IE"/>
        </a:p>
      </dgm:t>
    </dgm:pt>
    <dgm:pt modelId="{7EA6569C-07DD-49A7-8204-46168C9FF97F}" type="sibTrans" cxnId="{2982F495-87AE-42D4-AD58-F855E66AAF93}">
      <dgm:prSet/>
      <dgm:spPr/>
      <dgm:t>
        <a:bodyPr/>
        <a:lstStyle/>
        <a:p>
          <a:endParaRPr lang="en-IE"/>
        </a:p>
      </dgm:t>
    </dgm:pt>
    <dgm:pt modelId="{A04836EC-7F6B-4DA9-9849-808BC37CE9EC}">
      <dgm:prSet phldrT="[Text]" custT="1"/>
      <dgm:spPr>
        <a:solidFill>
          <a:srgbClr val="0CB2CE"/>
        </a:solidFill>
        <a:ln w="76200">
          <a:solidFill>
            <a:schemeClr val="bg1"/>
          </a:solidFill>
        </a:ln>
      </dgm:spPr>
      <dgm:t>
        <a:bodyPr/>
        <a:lstStyle/>
        <a:p>
          <a:r>
            <a:rPr lang="en-IE" sz="1800" b="1">
              <a:latin typeface="Poppins" panose="00000500000000000000" pitchFamily="2" charset="0"/>
              <a:cs typeface="Poppins" panose="00000500000000000000" pitchFamily="2" charset="0"/>
            </a:rPr>
            <a:t>Institutional</a:t>
          </a:r>
          <a:endParaRPr lang="en-IE" sz="1600" b="1">
            <a:latin typeface="Poppins" panose="00000500000000000000" pitchFamily="2" charset="0"/>
            <a:cs typeface="Poppins" panose="00000500000000000000" pitchFamily="2" charset="0"/>
          </a:endParaRPr>
        </a:p>
      </dgm:t>
    </dgm:pt>
    <dgm:pt modelId="{51F35CDD-5A2B-4D0E-B02B-92B5A90962BB}" type="parTrans" cxnId="{F4F9B509-8968-4AAB-B483-08B0B8E72FF9}">
      <dgm:prSet/>
      <dgm:spPr/>
      <dgm:t>
        <a:bodyPr/>
        <a:lstStyle/>
        <a:p>
          <a:endParaRPr lang="en-IE"/>
        </a:p>
      </dgm:t>
    </dgm:pt>
    <dgm:pt modelId="{21D61384-77E5-4A01-A9C6-5D3CD5875FF0}" type="sibTrans" cxnId="{F4F9B509-8968-4AAB-B483-08B0B8E72FF9}">
      <dgm:prSet/>
      <dgm:spPr/>
      <dgm:t>
        <a:bodyPr/>
        <a:lstStyle/>
        <a:p>
          <a:endParaRPr lang="en-IE"/>
        </a:p>
      </dgm:t>
    </dgm:pt>
    <dgm:pt modelId="{78A02A9F-2AD1-4D2D-89A1-CD927CD25FA9}" type="pres">
      <dgm:prSet presAssocID="{7D0B3665-E9BD-472A-A9A4-DFC3030F15AA}" presName="diagram" presStyleCnt="0">
        <dgm:presLayoutVars>
          <dgm:chMax val="1"/>
          <dgm:dir/>
          <dgm:animLvl val="ctr"/>
          <dgm:resizeHandles val="exact"/>
        </dgm:presLayoutVars>
      </dgm:prSet>
      <dgm:spPr/>
    </dgm:pt>
    <dgm:pt modelId="{513F50F3-375F-48F8-BA8B-73C63797CC41}" type="pres">
      <dgm:prSet presAssocID="{7D0B3665-E9BD-472A-A9A4-DFC3030F15AA}" presName="matrix" presStyleCnt="0"/>
      <dgm:spPr/>
    </dgm:pt>
    <dgm:pt modelId="{6573A382-D2CD-47DA-A3B0-9CB03965B13C}" type="pres">
      <dgm:prSet presAssocID="{7D0B3665-E9BD-472A-A9A4-DFC3030F15AA}" presName="tile1" presStyleLbl="node1" presStyleIdx="0" presStyleCnt="4"/>
      <dgm:spPr/>
    </dgm:pt>
    <dgm:pt modelId="{DDD82E38-ECA6-40E9-81AA-091F9AE10E1A}" type="pres">
      <dgm:prSet presAssocID="{7D0B3665-E9BD-472A-A9A4-DFC3030F15AA}" presName="tile1text" presStyleLbl="node1" presStyleIdx="0" presStyleCnt="4">
        <dgm:presLayoutVars>
          <dgm:chMax val="0"/>
          <dgm:chPref val="0"/>
          <dgm:bulletEnabled val="1"/>
        </dgm:presLayoutVars>
      </dgm:prSet>
      <dgm:spPr/>
    </dgm:pt>
    <dgm:pt modelId="{D1CE291D-7FF0-4F07-990D-2C9519F89CDE}" type="pres">
      <dgm:prSet presAssocID="{7D0B3665-E9BD-472A-A9A4-DFC3030F15AA}" presName="tile2" presStyleLbl="node1" presStyleIdx="1" presStyleCnt="4" custScaleX="96784" custScaleY="99893" custLinFactNeighborX="3" custLinFactNeighborY="1820"/>
      <dgm:spPr/>
    </dgm:pt>
    <dgm:pt modelId="{FD1CA245-2835-46BA-9079-E7CE604CB864}" type="pres">
      <dgm:prSet presAssocID="{7D0B3665-E9BD-472A-A9A4-DFC3030F15AA}" presName="tile2text" presStyleLbl="node1" presStyleIdx="1" presStyleCnt="4">
        <dgm:presLayoutVars>
          <dgm:chMax val="0"/>
          <dgm:chPref val="0"/>
          <dgm:bulletEnabled val="1"/>
        </dgm:presLayoutVars>
      </dgm:prSet>
      <dgm:spPr/>
    </dgm:pt>
    <dgm:pt modelId="{FFAB09B4-06AD-4C8B-89E1-CF673B4C7761}" type="pres">
      <dgm:prSet presAssocID="{7D0B3665-E9BD-472A-A9A4-DFC3030F15AA}" presName="tile3" presStyleLbl="node1" presStyleIdx="2" presStyleCnt="4"/>
      <dgm:spPr/>
    </dgm:pt>
    <dgm:pt modelId="{2AA34D2C-8872-48B2-93D9-22832C0825EE}" type="pres">
      <dgm:prSet presAssocID="{7D0B3665-E9BD-472A-A9A4-DFC3030F15AA}" presName="tile3text" presStyleLbl="node1" presStyleIdx="2" presStyleCnt="4">
        <dgm:presLayoutVars>
          <dgm:chMax val="0"/>
          <dgm:chPref val="0"/>
          <dgm:bulletEnabled val="1"/>
        </dgm:presLayoutVars>
      </dgm:prSet>
      <dgm:spPr/>
    </dgm:pt>
    <dgm:pt modelId="{6F139DD9-60A4-4498-882A-1E3E5E51C3FE}" type="pres">
      <dgm:prSet presAssocID="{7D0B3665-E9BD-472A-A9A4-DFC3030F15AA}" presName="tile4" presStyleLbl="node1" presStyleIdx="3" presStyleCnt="4"/>
      <dgm:spPr/>
    </dgm:pt>
    <dgm:pt modelId="{135EDB2C-88BA-4699-87A9-B679EE8A7EA9}" type="pres">
      <dgm:prSet presAssocID="{7D0B3665-E9BD-472A-A9A4-DFC3030F15AA}" presName="tile4text" presStyleLbl="node1" presStyleIdx="3" presStyleCnt="4">
        <dgm:presLayoutVars>
          <dgm:chMax val="0"/>
          <dgm:chPref val="0"/>
          <dgm:bulletEnabled val="1"/>
        </dgm:presLayoutVars>
      </dgm:prSet>
      <dgm:spPr/>
    </dgm:pt>
    <dgm:pt modelId="{E8944A84-7E74-478F-80F7-F470E0AF1B04}" type="pres">
      <dgm:prSet presAssocID="{7D0B3665-E9BD-472A-A9A4-DFC3030F15AA}" presName="centerTile" presStyleLbl="fgShp" presStyleIdx="0" presStyleCnt="1" custScaleX="165632" custScaleY="136949">
        <dgm:presLayoutVars>
          <dgm:chMax val="0"/>
          <dgm:chPref val="0"/>
        </dgm:presLayoutVars>
      </dgm:prSet>
      <dgm:spPr/>
    </dgm:pt>
  </dgm:ptLst>
  <dgm:cxnLst>
    <dgm:cxn modelId="{F4F9B509-8968-4AAB-B483-08B0B8E72FF9}" srcId="{CD64DC35-58E7-4D8A-B9EC-B18A2633312F}" destId="{A04836EC-7F6B-4DA9-9849-808BC37CE9EC}" srcOrd="3" destOrd="0" parTransId="{51F35CDD-5A2B-4D0E-B02B-92B5A90962BB}" sibTransId="{21D61384-77E5-4A01-A9C6-5D3CD5875FF0}"/>
    <dgm:cxn modelId="{B941511D-A6F0-4211-9930-61DA5D512D57}" type="presOf" srcId="{F398CDF1-0036-44B0-ABB8-AF97ED179515}" destId="{2AA34D2C-8872-48B2-93D9-22832C0825EE}" srcOrd="1" destOrd="0" presId="urn:microsoft.com/office/officeart/2005/8/layout/matrix1"/>
    <dgm:cxn modelId="{E433BB2A-C13B-4E3E-90C7-6D24E31DA14A}" type="presOf" srcId="{A04836EC-7F6B-4DA9-9849-808BC37CE9EC}" destId="{135EDB2C-88BA-4699-87A9-B679EE8A7EA9}" srcOrd="1" destOrd="0" presId="urn:microsoft.com/office/officeart/2005/8/layout/matrix1"/>
    <dgm:cxn modelId="{3132F135-A94D-40C3-8951-7C6F25854101}" srcId="{CD64DC35-58E7-4D8A-B9EC-B18A2633312F}" destId="{4B9047E8-0852-4947-A8B2-85CCD66E659E}" srcOrd="1" destOrd="0" parTransId="{55D45091-3DCB-484C-A0FE-003578AA20BB}" sibTransId="{B661DFE8-9AD7-45BE-AB98-886751D1AE55}"/>
    <dgm:cxn modelId="{47403C39-DE24-416B-BCF9-C95ADC0A0222}" type="presOf" srcId="{7D0B3665-E9BD-472A-A9A4-DFC3030F15AA}" destId="{78A02A9F-2AD1-4D2D-89A1-CD927CD25FA9}" srcOrd="0" destOrd="0" presId="urn:microsoft.com/office/officeart/2005/8/layout/matrix1"/>
    <dgm:cxn modelId="{772BBE59-B9BF-48A5-BC97-EC4A29F9DE91}" type="presOf" srcId="{4B9047E8-0852-4947-A8B2-85CCD66E659E}" destId="{D1CE291D-7FF0-4F07-990D-2C9519F89CDE}" srcOrd="0" destOrd="0" presId="urn:microsoft.com/office/officeart/2005/8/layout/matrix1"/>
    <dgm:cxn modelId="{7C2ECB85-E7E0-4DED-802B-617E97D53503}" type="presOf" srcId="{A04836EC-7F6B-4DA9-9849-808BC37CE9EC}" destId="{6F139DD9-60A4-4498-882A-1E3E5E51C3FE}" srcOrd="0" destOrd="0" presId="urn:microsoft.com/office/officeart/2005/8/layout/matrix1"/>
    <dgm:cxn modelId="{2982F495-87AE-42D4-AD58-F855E66AAF93}" srcId="{CD64DC35-58E7-4D8A-B9EC-B18A2633312F}" destId="{F398CDF1-0036-44B0-ABB8-AF97ED179515}" srcOrd="2" destOrd="0" parTransId="{8B56F540-13F0-4204-86B2-C5BB87C03646}" sibTransId="{7EA6569C-07DD-49A7-8204-46168C9FF97F}"/>
    <dgm:cxn modelId="{D18B78A1-7733-423F-AE7B-ABA4A46873E0}" type="presOf" srcId="{4B9047E8-0852-4947-A8B2-85CCD66E659E}" destId="{FD1CA245-2835-46BA-9079-E7CE604CB864}" srcOrd="1" destOrd="0" presId="urn:microsoft.com/office/officeart/2005/8/layout/matrix1"/>
    <dgm:cxn modelId="{E156B1A5-CB21-47A0-9276-02569D08C367}" type="presOf" srcId="{4F08F2C3-77E5-4269-AC4A-4F1E5491B50C}" destId="{6573A382-D2CD-47DA-A3B0-9CB03965B13C}" srcOrd="0" destOrd="0" presId="urn:microsoft.com/office/officeart/2005/8/layout/matrix1"/>
    <dgm:cxn modelId="{B165A7A7-46AD-420C-853A-E73B6A2B66B8}" type="presOf" srcId="{CD64DC35-58E7-4D8A-B9EC-B18A2633312F}" destId="{E8944A84-7E74-478F-80F7-F470E0AF1B04}" srcOrd="0" destOrd="0" presId="urn:microsoft.com/office/officeart/2005/8/layout/matrix1"/>
    <dgm:cxn modelId="{6F81BBA7-2C8C-49B4-B67E-4781761E759E}" srcId="{CD64DC35-58E7-4D8A-B9EC-B18A2633312F}" destId="{4F08F2C3-77E5-4269-AC4A-4F1E5491B50C}" srcOrd="0" destOrd="0" parTransId="{AC876F64-D4BD-4713-8A45-CBCE42FA20B2}" sibTransId="{D2EFE37D-2763-49BE-95DF-E47D3AEE87BA}"/>
    <dgm:cxn modelId="{3E0395D5-B61E-4371-99CA-531A1E899739}" type="presOf" srcId="{4F08F2C3-77E5-4269-AC4A-4F1E5491B50C}" destId="{DDD82E38-ECA6-40E9-81AA-091F9AE10E1A}" srcOrd="1" destOrd="0" presId="urn:microsoft.com/office/officeart/2005/8/layout/matrix1"/>
    <dgm:cxn modelId="{3FCC84F3-0F40-4070-A248-D01723942A9B}" srcId="{7D0B3665-E9BD-472A-A9A4-DFC3030F15AA}" destId="{CD64DC35-58E7-4D8A-B9EC-B18A2633312F}" srcOrd="0" destOrd="0" parTransId="{FDBA62B6-06DA-414A-B366-8B563F8F8CEB}" sibTransId="{BEB37574-6C10-4DE4-9566-73F6F87B9C7D}"/>
    <dgm:cxn modelId="{4759BDFD-B1B4-42A6-9000-5A4EBDCF4314}" type="presOf" srcId="{F398CDF1-0036-44B0-ABB8-AF97ED179515}" destId="{FFAB09B4-06AD-4C8B-89E1-CF673B4C7761}" srcOrd="0" destOrd="0" presId="urn:microsoft.com/office/officeart/2005/8/layout/matrix1"/>
    <dgm:cxn modelId="{CF1B06C6-FBBE-4915-9F19-166581C7C76D}" type="presParOf" srcId="{78A02A9F-2AD1-4D2D-89A1-CD927CD25FA9}" destId="{513F50F3-375F-48F8-BA8B-73C63797CC41}" srcOrd="0" destOrd="0" presId="urn:microsoft.com/office/officeart/2005/8/layout/matrix1"/>
    <dgm:cxn modelId="{D3F829EE-A5EB-4200-B957-E167B3530623}" type="presParOf" srcId="{513F50F3-375F-48F8-BA8B-73C63797CC41}" destId="{6573A382-D2CD-47DA-A3B0-9CB03965B13C}" srcOrd="0" destOrd="0" presId="urn:microsoft.com/office/officeart/2005/8/layout/matrix1"/>
    <dgm:cxn modelId="{4F03F129-3995-4703-A3F7-234DE4C968B7}" type="presParOf" srcId="{513F50F3-375F-48F8-BA8B-73C63797CC41}" destId="{DDD82E38-ECA6-40E9-81AA-091F9AE10E1A}" srcOrd="1" destOrd="0" presId="urn:microsoft.com/office/officeart/2005/8/layout/matrix1"/>
    <dgm:cxn modelId="{9BEBEE25-B12F-4096-A928-CF57CCEB33AD}" type="presParOf" srcId="{513F50F3-375F-48F8-BA8B-73C63797CC41}" destId="{D1CE291D-7FF0-4F07-990D-2C9519F89CDE}" srcOrd="2" destOrd="0" presId="urn:microsoft.com/office/officeart/2005/8/layout/matrix1"/>
    <dgm:cxn modelId="{DB9A08D0-1B61-4684-9C64-6A0F07FEABA6}" type="presParOf" srcId="{513F50F3-375F-48F8-BA8B-73C63797CC41}" destId="{FD1CA245-2835-46BA-9079-E7CE604CB864}" srcOrd="3" destOrd="0" presId="urn:microsoft.com/office/officeart/2005/8/layout/matrix1"/>
    <dgm:cxn modelId="{3E8FB82C-9BCE-478F-95CE-1A61AA65A5CA}" type="presParOf" srcId="{513F50F3-375F-48F8-BA8B-73C63797CC41}" destId="{FFAB09B4-06AD-4C8B-89E1-CF673B4C7761}" srcOrd="4" destOrd="0" presId="urn:microsoft.com/office/officeart/2005/8/layout/matrix1"/>
    <dgm:cxn modelId="{35844CDD-814D-4F1E-922E-089565A5AD5A}" type="presParOf" srcId="{513F50F3-375F-48F8-BA8B-73C63797CC41}" destId="{2AA34D2C-8872-48B2-93D9-22832C0825EE}" srcOrd="5" destOrd="0" presId="urn:microsoft.com/office/officeart/2005/8/layout/matrix1"/>
    <dgm:cxn modelId="{28CC3CC5-4115-423A-9322-E137462712D7}" type="presParOf" srcId="{513F50F3-375F-48F8-BA8B-73C63797CC41}" destId="{6F139DD9-60A4-4498-882A-1E3E5E51C3FE}" srcOrd="6" destOrd="0" presId="urn:microsoft.com/office/officeart/2005/8/layout/matrix1"/>
    <dgm:cxn modelId="{19165A52-B14F-4BEF-99E7-A936133BAFA4}" type="presParOf" srcId="{513F50F3-375F-48F8-BA8B-73C63797CC41}" destId="{135EDB2C-88BA-4699-87A9-B679EE8A7EA9}" srcOrd="7" destOrd="0" presId="urn:microsoft.com/office/officeart/2005/8/layout/matrix1"/>
    <dgm:cxn modelId="{6F2F6CDF-4204-416A-84B8-ED128302A040}" type="presParOf" srcId="{78A02A9F-2AD1-4D2D-89A1-CD927CD25FA9}" destId="{E8944A84-7E74-478F-80F7-F470E0AF1B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40307-DE10-4312-AE7A-2562C99D1029}">
      <dsp:nvSpPr>
        <dsp:cNvPr id="0" name=""/>
        <dsp:cNvSpPr/>
      </dsp:nvSpPr>
      <dsp:spPr>
        <a:xfrm>
          <a:off x="0" y="0"/>
          <a:ext cx="2640165" cy="1937339"/>
        </a:xfrm>
        <a:prstGeom prst="roundRect">
          <a:avLst>
            <a:gd name="adj" fmla="val 10000"/>
          </a:avLst>
        </a:prstGeom>
        <a:solidFill>
          <a:srgbClr val="F436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latin typeface="Abadi Extra Light" panose="020B0204020104020204" pitchFamily="34" charset="0"/>
              <a:ea typeface="+mn-ea"/>
              <a:cs typeface="+mn-cs"/>
            </a:rPr>
            <a:t>THE BIG PICTURE</a:t>
          </a:r>
        </a:p>
        <a:p>
          <a:pPr marL="0" lvl="0" indent="0" algn="ctr" defTabSz="800100">
            <a:lnSpc>
              <a:spcPct val="90000"/>
            </a:lnSpc>
            <a:spcBef>
              <a:spcPct val="0"/>
            </a:spcBef>
            <a:spcAft>
              <a:spcPct val="35000"/>
            </a:spcAft>
            <a:buNone/>
          </a:pPr>
          <a:r>
            <a:rPr lang="en-IE" sz="1800" kern="1200" dirty="0">
              <a:solidFill>
                <a:schemeClr val="bg1"/>
              </a:solidFill>
              <a:latin typeface="Abadi Extra Light" panose="020B0204020104020204" pitchFamily="34" charset="0"/>
              <a:ea typeface="+mn-ea"/>
              <a:cs typeface="+mn-cs"/>
            </a:rPr>
            <a:t>THE SOCIAL AND POLITICAL CONTEXT </a:t>
          </a:r>
        </a:p>
      </dsp:txBody>
      <dsp:txXfrm>
        <a:off x="56743" y="56743"/>
        <a:ext cx="2526679" cy="1823853"/>
      </dsp:txXfrm>
    </dsp:sp>
    <dsp:sp modelId="{47DD4A6B-9A2D-4352-9A1B-A87AA38B0CC8}">
      <dsp:nvSpPr>
        <dsp:cNvPr id="0" name=""/>
        <dsp:cNvSpPr/>
      </dsp:nvSpPr>
      <dsp:spPr>
        <a:xfrm>
          <a:off x="3296632" y="0"/>
          <a:ext cx="2555547" cy="1945172"/>
        </a:xfrm>
        <a:prstGeom prst="roundRect">
          <a:avLst>
            <a:gd name="adj" fmla="val 10000"/>
          </a:avLst>
        </a:prstGeom>
        <a:solidFill>
          <a:srgbClr val="4C286A">
            <a:lumMod val="40000"/>
            <a:lumOff val="6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prstClr val="black"/>
              </a:solidFill>
              <a:latin typeface="Abadi Extra Light" panose="020B0204020104020204" pitchFamily="34" charset="0"/>
              <a:ea typeface="+mn-ea"/>
              <a:cs typeface="+mn-cs"/>
            </a:rPr>
            <a:t>SELF-AWARENESS AND CRITICAL REFLECTION</a:t>
          </a:r>
        </a:p>
      </dsp:txBody>
      <dsp:txXfrm>
        <a:off x="3353604" y="56972"/>
        <a:ext cx="2441603" cy="1831228"/>
      </dsp:txXfrm>
    </dsp:sp>
    <dsp:sp modelId="{2A01794E-F6FA-459C-98B5-83166BABAB78}">
      <dsp:nvSpPr>
        <dsp:cNvPr id="0" name=""/>
        <dsp:cNvSpPr/>
      </dsp:nvSpPr>
      <dsp:spPr>
        <a:xfrm>
          <a:off x="6278003" y="0"/>
          <a:ext cx="2644054" cy="1946328"/>
        </a:xfrm>
        <a:prstGeom prst="roundRect">
          <a:avLst>
            <a:gd name="adj" fmla="val 10000"/>
          </a:avLst>
        </a:prstGeom>
        <a:solidFill>
          <a:srgbClr val="FFC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tx2"/>
              </a:solidFill>
              <a:latin typeface="Abadi Extra Light" panose="020B0204020104020204" pitchFamily="34" charset="0"/>
            </a:rPr>
            <a:t>FOSTERING CHANGE</a:t>
          </a:r>
        </a:p>
      </dsp:txBody>
      <dsp:txXfrm>
        <a:off x="6335009" y="57006"/>
        <a:ext cx="2530042" cy="1832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EF81-C381-4945-8966-E6FA07DD3ECD}">
      <dsp:nvSpPr>
        <dsp:cNvPr id="0" name=""/>
        <dsp:cNvSpPr/>
      </dsp:nvSpPr>
      <dsp:spPr>
        <a:xfrm>
          <a:off x="0" y="123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264B73-6930-49FC-9E63-7179BCB88A98}">
      <dsp:nvSpPr>
        <dsp:cNvPr id="0" name=""/>
        <dsp:cNvSpPr/>
      </dsp:nvSpPr>
      <dsp:spPr>
        <a:xfrm>
          <a:off x="0" y="1237"/>
          <a:ext cx="10505330" cy="15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Poppins" panose="00000500000000000000" pitchFamily="2" charset="0"/>
              <a:cs typeface="Poppins" panose="00000500000000000000" pitchFamily="2" charset="0"/>
            </a:rPr>
            <a:t>Context for our work with young people</a:t>
          </a:r>
        </a:p>
        <a:p>
          <a:pPr marL="0" lvl="0" indent="0" algn="l" defTabSz="889000">
            <a:lnSpc>
              <a:spcPct val="90000"/>
            </a:lnSpc>
            <a:spcBef>
              <a:spcPct val="0"/>
            </a:spcBef>
            <a:spcAft>
              <a:spcPct val="35000"/>
            </a:spcAft>
            <a:buNone/>
          </a:pPr>
          <a:r>
            <a:rPr lang="en-GB" sz="2000" kern="1200" dirty="0">
              <a:solidFill>
                <a:schemeClr val="tx1"/>
              </a:solidFill>
              <a:latin typeface="Poppins" panose="00000500000000000000" pitchFamily="2" charset="0"/>
              <a:cs typeface="Poppins" panose="00000500000000000000" pitchFamily="2" charset="0"/>
            </a:rPr>
            <a:t>Panel discussion with Kate O Connell (NYCI) and Danni McKenna (Rialto Youth Project)</a:t>
          </a:r>
          <a:endParaRPr lang="en-US" sz="2000" kern="1200" dirty="0">
            <a:latin typeface="Poppins" panose="00000500000000000000" pitchFamily="2" charset="0"/>
            <a:cs typeface="Poppins" panose="00000500000000000000" pitchFamily="2" charset="0"/>
          </a:endParaRPr>
        </a:p>
      </dsp:txBody>
      <dsp:txXfrm>
        <a:off x="0" y="1237"/>
        <a:ext cx="10505330" cy="1577128"/>
      </dsp:txXfrm>
    </dsp:sp>
    <dsp:sp modelId="{7A1144BE-8FF2-42A7-80DD-2D1274B17D99}">
      <dsp:nvSpPr>
        <dsp:cNvPr id="0" name=""/>
        <dsp:cNvSpPr/>
      </dsp:nvSpPr>
      <dsp:spPr>
        <a:xfrm>
          <a:off x="0" y="157836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C67EC9-4DEA-4FC0-8200-70F1B249BC0A}">
      <dsp:nvSpPr>
        <dsp:cNvPr id="0" name=""/>
        <dsp:cNvSpPr/>
      </dsp:nvSpPr>
      <dsp:spPr>
        <a:xfrm>
          <a:off x="0" y="1578365"/>
          <a:ext cx="10515600" cy="123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E" sz="2000" b="1" kern="1200" dirty="0">
              <a:solidFill>
                <a:schemeClr val="tx1"/>
              </a:solidFill>
              <a:latin typeface="Poppins" panose="00000500000000000000" pitchFamily="2" charset="0"/>
              <a:cs typeface="Poppins" panose="00000500000000000000" pitchFamily="2" charset="0"/>
            </a:rPr>
            <a:t>Reflection and Discussion</a:t>
          </a:r>
          <a:endParaRPr lang="en-IE" sz="1300" b="0" i="0" kern="1200" baseline="0" dirty="0">
            <a:latin typeface="Poppins" panose="00000500000000000000" pitchFamily="2" charset="0"/>
            <a:cs typeface="Poppins" panose="00000500000000000000" pitchFamily="2" charset="0"/>
          </a:endParaRPr>
        </a:p>
        <a:p>
          <a:pPr marL="0" lvl="0" indent="0" algn="l" defTabSz="889000">
            <a:lnSpc>
              <a:spcPct val="90000"/>
            </a:lnSpc>
            <a:spcBef>
              <a:spcPct val="0"/>
            </a:spcBef>
            <a:spcAft>
              <a:spcPct val="35000"/>
            </a:spcAft>
            <a:buNone/>
          </a:pPr>
          <a:r>
            <a:rPr lang="en-IE" sz="2000" kern="1200" dirty="0">
              <a:solidFill>
                <a:prstClr val="black"/>
              </a:solidFill>
              <a:latin typeface="Poppins" panose="00000500000000000000" pitchFamily="2" charset="0"/>
              <a:ea typeface="+mn-ea"/>
              <a:cs typeface="Poppins" panose="00000500000000000000" pitchFamily="2" charset="0"/>
            </a:rPr>
            <a:t>Reflecting on what we hear in the discussion how do we progress youth work practice to meet the challenge of emerging needs? </a:t>
          </a:r>
          <a:endParaRPr lang="en-US" sz="2000" kern="1200" dirty="0">
            <a:solidFill>
              <a:prstClr val="black"/>
            </a:solidFill>
            <a:latin typeface="Poppins" panose="00000500000000000000" pitchFamily="2" charset="0"/>
            <a:ea typeface="+mn-ea"/>
            <a:cs typeface="Poppins" panose="00000500000000000000" pitchFamily="2" charset="0"/>
          </a:endParaRPr>
        </a:p>
      </dsp:txBody>
      <dsp:txXfrm>
        <a:off x="0" y="1578365"/>
        <a:ext cx="10515600" cy="1237157"/>
      </dsp:txXfrm>
    </dsp:sp>
    <dsp:sp modelId="{B187F0D2-1CFC-4C45-9243-BC67903428CF}">
      <dsp:nvSpPr>
        <dsp:cNvPr id="0" name=""/>
        <dsp:cNvSpPr/>
      </dsp:nvSpPr>
      <dsp:spPr>
        <a:xfrm>
          <a:off x="0" y="281552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823717-BD2C-41CC-925A-8022689D3A8D}">
      <dsp:nvSpPr>
        <dsp:cNvPr id="0" name=""/>
        <dsp:cNvSpPr/>
      </dsp:nvSpPr>
      <dsp:spPr>
        <a:xfrm>
          <a:off x="0" y="2815522"/>
          <a:ext cx="10515600" cy="123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Poppins" panose="00000500000000000000" pitchFamily="2" charset="0"/>
              <a:cs typeface="Poppins" panose="00000500000000000000" pitchFamily="2" charset="0"/>
            </a:rPr>
            <a:t>Critical thinking &amp;  Planning for change</a:t>
          </a:r>
        </a:p>
        <a:p>
          <a:pPr marL="0" lvl="0" indent="0" algn="l" defTabSz="889000">
            <a:lnSpc>
              <a:spcPct val="90000"/>
            </a:lnSpc>
            <a:spcBef>
              <a:spcPct val="0"/>
            </a:spcBef>
            <a:spcAft>
              <a:spcPct val="35000"/>
            </a:spcAft>
            <a:buNone/>
          </a:pPr>
          <a:r>
            <a:rPr lang="en-IE" sz="2000" kern="1200" dirty="0">
              <a:solidFill>
                <a:prstClr val="black"/>
              </a:solidFill>
              <a:latin typeface="Poppins" panose="00000500000000000000" pitchFamily="2" charset="0"/>
              <a:ea typeface="+mn-ea"/>
              <a:cs typeface="Poppins" panose="00000500000000000000" pitchFamily="2" charset="0"/>
            </a:rPr>
            <a:t>What could advance and strengthen an equity approach across the youth work sector? </a:t>
          </a:r>
          <a:endParaRPr lang="en-US" sz="2000" kern="1200" dirty="0">
            <a:solidFill>
              <a:prstClr val="black"/>
            </a:solidFill>
            <a:latin typeface="Poppins" panose="00000500000000000000" pitchFamily="2" charset="0"/>
            <a:ea typeface="+mn-ea"/>
            <a:cs typeface="Poppins" panose="00000500000000000000" pitchFamily="2" charset="0"/>
          </a:endParaRPr>
        </a:p>
      </dsp:txBody>
      <dsp:txXfrm>
        <a:off x="0" y="2815522"/>
        <a:ext cx="10515600" cy="1237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A382-D2CD-47DA-A3B0-9CB03965B13C}">
      <dsp:nvSpPr>
        <dsp:cNvPr id="0" name=""/>
        <dsp:cNvSpPr/>
      </dsp:nvSpPr>
      <dsp:spPr>
        <a:xfrm rot="16200000">
          <a:off x="368990" y="-368990"/>
          <a:ext cx="2292349" cy="3030330"/>
        </a:xfrm>
        <a:prstGeom prst="round1Rect">
          <a:avLst/>
        </a:prstGeom>
        <a:solidFill>
          <a:srgbClr val="522D72"/>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b="1" kern="1200">
              <a:latin typeface="Poppins" panose="00000500000000000000" pitchFamily="2" charset="0"/>
              <a:cs typeface="Poppins" panose="00000500000000000000" pitchFamily="2" charset="0"/>
            </a:rPr>
            <a:t>Individual</a:t>
          </a:r>
          <a:r>
            <a:rPr lang="en-IE" sz="1600" kern="1200">
              <a:latin typeface="Poppins" panose="00000500000000000000" pitchFamily="2" charset="0"/>
              <a:cs typeface="Poppins" panose="00000500000000000000" pitchFamily="2" charset="0"/>
            </a:rPr>
            <a:t> </a:t>
          </a:r>
        </a:p>
      </dsp:txBody>
      <dsp:txXfrm rot="5400000">
        <a:off x="0" y="0"/>
        <a:ext cx="3030330" cy="1719261"/>
      </dsp:txXfrm>
    </dsp:sp>
    <dsp:sp modelId="{D1CE291D-7FF0-4F07-990D-2C9519F89CDE}">
      <dsp:nvSpPr>
        <dsp:cNvPr id="0" name=""/>
        <dsp:cNvSpPr/>
      </dsp:nvSpPr>
      <dsp:spPr>
        <a:xfrm>
          <a:off x="3079148" y="42947"/>
          <a:ext cx="2932874" cy="2289896"/>
        </a:xfrm>
        <a:prstGeom prst="round1Rect">
          <a:avLst/>
        </a:prstGeom>
        <a:solidFill>
          <a:srgbClr val="EB6E19"/>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b="1" kern="1200" dirty="0">
              <a:latin typeface="Poppins" panose="00000500000000000000" pitchFamily="2" charset="0"/>
              <a:cs typeface="Poppins" panose="00000500000000000000" pitchFamily="2" charset="0"/>
            </a:rPr>
            <a:t>Structural</a:t>
          </a:r>
          <a:endParaRPr lang="en-IE" sz="1600" b="1" kern="1200" dirty="0">
            <a:latin typeface="Poppins" panose="00000500000000000000" pitchFamily="2" charset="0"/>
            <a:cs typeface="Poppins" panose="00000500000000000000" pitchFamily="2" charset="0"/>
          </a:endParaRPr>
        </a:p>
      </dsp:txBody>
      <dsp:txXfrm>
        <a:off x="3079148" y="42947"/>
        <a:ext cx="2932874" cy="1717422"/>
      </dsp:txXfrm>
    </dsp:sp>
    <dsp:sp modelId="{FFAB09B4-06AD-4C8B-89E1-CF673B4C7761}">
      <dsp:nvSpPr>
        <dsp:cNvPr id="0" name=""/>
        <dsp:cNvSpPr/>
      </dsp:nvSpPr>
      <dsp:spPr>
        <a:xfrm rot="10800000">
          <a:off x="0" y="2292349"/>
          <a:ext cx="3030330" cy="2292349"/>
        </a:xfrm>
        <a:prstGeom prst="round1Rect">
          <a:avLst/>
        </a:prstGeom>
        <a:solidFill>
          <a:srgbClr val="19976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b="1" kern="1200">
              <a:latin typeface="Poppins" panose="00000500000000000000" pitchFamily="2" charset="0"/>
              <a:cs typeface="Poppins" panose="00000500000000000000" pitchFamily="2" charset="0"/>
            </a:rPr>
            <a:t>Historical</a:t>
          </a:r>
          <a:endParaRPr lang="en-IE" sz="1600" b="1" kern="1200">
            <a:latin typeface="Poppins" panose="00000500000000000000" pitchFamily="2" charset="0"/>
            <a:cs typeface="Poppins" panose="00000500000000000000" pitchFamily="2" charset="0"/>
          </a:endParaRPr>
        </a:p>
      </dsp:txBody>
      <dsp:txXfrm rot="10800000">
        <a:off x="0" y="2865436"/>
        <a:ext cx="3030330" cy="1719261"/>
      </dsp:txXfrm>
    </dsp:sp>
    <dsp:sp modelId="{6F139DD9-60A4-4498-882A-1E3E5E51C3FE}">
      <dsp:nvSpPr>
        <dsp:cNvPr id="0" name=""/>
        <dsp:cNvSpPr/>
      </dsp:nvSpPr>
      <dsp:spPr>
        <a:xfrm rot="5400000">
          <a:off x="3399320" y="1923358"/>
          <a:ext cx="2292349" cy="3030330"/>
        </a:xfrm>
        <a:prstGeom prst="round1Rect">
          <a:avLst/>
        </a:prstGeom>
        <a:solidFill>
          <a:srgbClr val="0CB2CE"/>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b="1" kern="1200">
              <a:latin typeface="Poppins" panose="00000500000000000000" pitchFamily="2" charset="0"/>
              <a:cs typeface="Poppins" panose="00000500000000000000" pitchFamily="2" charset="0"/>
            </a:rPr>
            <a:t>Institutional</a:t>
          </a:r>
          <a:endParaRPr lang="en-IE" sz="1600" b="1" kern="1200">
            <a:latin typeface="Poppins" panose="00000500000000000000" pitchFamily="2" charset="0"/>
            <a:cs typeface="Poppins" panose="00000500000000000000" pitchFamily="2" charset="0"/>
          </a:endParaRPr>
        </a:p>
      </dsp:txBody>
      <dsp:txXfrm rot="-5400000">
        <a:off x="3030330" y="2865436"/>
        <a:ext cx="3030330" cy="1719261"/>
      </dsp:txXfrm>
    </dsp:sp>
    <dsp:sp modelId="{E8944A84-7E74-478F-80F7-F470E0AF1B04}">
      <dsp:nvSpPr>
        <dsp:cNvPr id="0" name=""/>
        <dsp:cNvSpPr/>
      </dsp:nvSpPr>
      <dsp:spPr>
        <a:xfrm>
          <a:off x="1524571" y="1507511"/>
          <a:ext cx="3011517" cy="1569674"/>
        </a:xfrm>
        <a:prstGeom prst="roundRect">
          <a:avLst/>
        </a:prstGeom>
        <a:solidFill>
          <a:schemeClr val="tx1"/>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solidFill>
                <a:schemeClr val="bg1"/>
              </a:solidFill>
              <a:latin typeface="Poppins" panose="00000500000000000000" pitchFamily="2" charset="0"/>
              <a:cs typeface="Poppins" panose="00000500000000000000" pitchFamily="2" charset="0"/>
            </a:rPr>
            <a:t>Oppression</a:t>
          </a:r>
          <a:endParaRPr lang="en-IE" sz="1600" b="1" kern="1200">
            <a:solidFill>
              <a:schemeClr val="bg1"/>
            </a:solidFill>
            <a:latin typeface="Poppins" panose="00000500000000000000" pitchFamily="2" charset="0"/>
            <a:cs typeface="Poppins" panose="00000500000000000000" pitchFamily="2" charset="0"/>
          </a:endParaRPr>
        </a:p>
      </dsp:txBody>
      <dsp:txXfrm>
        <a:off x="1601196" y="1584136"/>
        <a:ext cx="2858267" cy="1416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4FFDA2-F6E8-406E-9596-C9E0A64DA4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086472AE-08DB-6F1E-4695-097BB5FEAF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0CDB77-4403-4045-A02E-0F20B7BD0A50}" type="datetimeFigureOut">
              <a:rPr lang="en-IE" smtClean="0"/>
              <a:t>07/12/2023</a:t>
            </a:fld>
            <a:endParaRPr lang="en-IE"/>
          </a:p>
        </p:txBody>
      </p:sp>
      <p:sp>
        <p:nvSpPr>
          <p:cNvPr id="4" name="Footer Placeholder 3">
            <a:extLst>
              <a:ext uri="{FF2B5EF4-FFF2-40B4-BE49-F238E27FC236}">
                <a16:creationId xmlns:a16="http://schemas.microsoft.com/office/drawing/2014/main" id="{4E4BCE33-11A6-7DC7-2793-2B4391476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A452066-B8CB-49BB-E88E-F4321688CF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6E6662-BE83-4D4A-8F93-0277FBCC253C}" type="slidenum">
              <a:rPr lang="en-IE" smtClean="0"/>
              <a:t>‹#›</a:t>
            </a:fld>
            <a:endParaRPr lang="en-IE"/>
          </a:p>
        </p:txBody>
      </p:sp>
    </p:spTree>
    <p:extLst>
      <p:ext uri="{BB962C8B-B14F-4D97-AF65-F5344CB8AC3E}">
        <p14:creationId xmlns:p14="http://schemas.microsoft.com/office/powerpoint/2010/main" val="311972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10E09-016B-494E-BB52-1A48F77F94EC}" type="datetimeFigureOut">
              <a:rPr lang="en-IE" smtClean="0"/>
              <a:t>07/12/2023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3C64B-A8A7-4A12-9DD1-89876F5E8951}" type="slidenum">
              <a:rPr lang="en-IE" smtClean="0"/>
              <a:t>‹#›</a:t>
            </a:fld>
            <a:endParaRPr lang="en-IE"/>
          </a:p>
        </p:txBody>
      </p:sp>
    </p:spTree>
    <p:extLst>
      <p:ext uri="{BB962C8B-B14F-4D97-AF65-F5344CB8AC3E}">
        <p14:creationId xmlns:p14="http://schemas.microsoft.com/office/powerpoint/2010/main" val="393925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A">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text, silhouette, vector graphics&#10;&#10;Description automatically generated">
            <a:extLst>
              <a:ext uri="{FF2B5EF4-FFF2-40B4-BE49-F238E27FC236}">
                <a16:creationId xmlns:a16="http://schemas.microsoft.com/office/drawing/2014/main" id="{292D2AD0-C696-1D1E-8681-70C2197D5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900" y="3808770"/>
            <a:ext cx="6723902" cy="4956058"/>
          </a:xfrm>
          <a:prstGeom prst="rect">
            <a:avLst/>
          </a:prstGeom>
        </p:spPr>
      </p:pic>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6565900" cy="1249363"/>
          </a:xfrm>
        </p:spPr>
        <p:txBody>
          <a:bodyPr anchor="t">
            <a:noAutofit/>
          </a:bodyPr>
          <a:lstStyle>
            <a:lvl1pPr algn="l">
              <a:defRPr sz="5000">
                <a:solidFill>
                  <a:schemeClr val="bg1"/>
                </a:solidFill>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F91E8AAC-AF32-7362-7E16-3877101AC6FF}"/>
              </a:ext>
            </a:extLst>
          </p:cNvPr>
          <p:cNvSpPr>
            <a:spLocks noGrp="1"/>
          </p:cNvSpPr>
          <p:nvPr>
            <p:ph type="subTitle" idx="1"/>
          </p:nvPr>
        </p:nvSpPr>
        <p:spPr>
          <a:xfrm>
            <a:off x="540000" y="6047088"/>
            <a:ext cx="6565900" cy="810912"/>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40000" y="540000"/>
            <a:ext cx="1022100" cy="365125"/>
          </a:xfrm>
        </p:spPr>
        <p:txBody>
          <a:bodyPr/>
          <a:lstStyle>
            <a:lvl1pPr>
              <a:defRPr>
                <a:solidFill>
                  <a:schemeClr val="bg1"/>
                </a:solidFill>
              </a:defRPr>
            </a:lvl1pPr>
          </a:lstStyle>
          <a:p>
            <a:fld id="{4C2F7720-DC85-489A-A164-62A7D91F3C3F}"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62100" y="540000"/>
            <a:ext cx="4114800" cy="365125"/>
          </a:xfrm>
        </p:spPr>
        <p:txBody>
          <a:bodyPr/>
          <a:lstStyle>
            <a:lvl1pPr>
              <a:defRPr>
                <a:solidFill>
                  <a:schemeClr val="bg1"/>
                </a:solidFill>
              </a:defRPr>
            </a:lvl1pPr>
          </a:lstStyle>
          <a:p>
            <a:r>
              <a:rPr lang="en-US"/>
              <a:t>Deck version and other information</a:t>
            </a:r>
            <a:endParaRPr lang="en-IE" dirty="0"/>
          </a:p>
        </p:txBody>
      </p:sp>
      <p:pic>
        <p:nvPicPr>
          <p:cNvPr id="8" name="Picture 7" descr="Icon&#10;&#10;Description automatically generated with low confidence">
            <a:extLst>
              <a:ext uri="{FF2B5EF4-FFF2-40B4-BE49-F238E27FC236}">
                <a16:creationId xmlns:a16="http://schemas.microsoft.com/office/drawing/2014/main" id="{53A41EEE-929B-7B4A-F2FD-2D84CCE3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pic>
        <p:nvPicPr>
          <p:cNvPr id="9" name="Picture 8" descr="A picture containing text, silhouette, vector graphics&#10;&#10;Description automatically generated">
            <a:extLst>
              <a:ext uri="{FF2B5EF4-FFF2-40B4-BE49-F238E27FC236}">
                <a16:creationId xmlns:a16="http://schemas.microsoft.com/office/drawing/2014/main" id="{6E4E0424-9EE9-94CA-D889-CD8E84015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900" y="3808770"/>
            <a:ext cx="6723902" cy="4956058"/>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F60ACC8D-1D46-E573-D462-D82703206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spTree>
    <p:extLst>
      <p:ext uri="{BB962C8B-B14F-4D97-AF65-F5344CB8AC3E}">
        <p14:creationId xmlns:p14="http://schemas.microsoft.com/office/powerpoint/2010/main" val="13082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Slide_C">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86851-5AE4-E044-E8F4-C1EF8DD0C226}"/>
              </a:ext>
            </a:extLst>
          </p:cNvPr>
          <p:cNvPicPr>
            <a:picLocks noChangeAspect="1"/>
          </p:cNvPicPr>
          <p:nvPr/>
        </p:nvPicPr>
        <p:blipFill rotWithShape="1">
          <a:blip r:embed="rId2">
            <a:extLst>
              <a:ext uri="{28A0092B-C50C-407E-A947-70E740481C1C}">
                <a14:useLocalDpi xmlns:a14="http://schemas.microsoft.com/office/drawing/2010/main" val="0"/>
              </a:ext>
            </a:extLst>
          </a:blip>
          <a:srcRect l="17945" t="31678" b="17633"/>
          <a:stretch/>
        </p:blipFill>
        <p:spPr>
          <a:xfrm>
            <a:off x="0" y="0"/>
            <a:ext cx="7897599" cy="6858000"/>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accent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lvl1pPr>
              <a:defRPr>
                <a:solidFill>
                  <a:schemeClr val="accent1"/>
                </a:solidFill>
              </a:defRPr>
            </a:lvl1pPr>
          </a:lstStyle>
          <a:p>
            <a:fld id="{5F2C8EF6-D267-477A-9582-C6FEF75DD492}"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lvl1pPr>
              <a:defRPr>
                <a:solidFill>
                  <a:schemeClr val="accent1"/>
                </a:solidFill>
              </a:defRPr>
            </a:lvl1p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lvl1pPr>
              <a:defRPr>
                <a:solidFill>
                  <a:schemeClr val="accent1"/>
                </a:solidFill>
              </a:defRPr>
            </a:lvl1pPr>
          </a:lstStyle>
          <a:p>
            <a:fld id="{A8E3EAD5-11EF-438B-9A34-25E716FB64EB}" type="slidenum">
              <a:rPr lang="en-IE" smtClean="0"/>
              <a:pPr/>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C050664-8EAC-E29A-886A-4FAEABA81D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0"/>
            <a:ext cx="7897599" cy="6858000"/>
          </a:xfrm>
          <a:prstGeom prst="rect">
            <a:avLst/>
          </a:prstGeom>
        </p:spPr>
      </p:pic>
      <p:pic>
        <p:nvPicPr>
          <p:cNvPr id="12" name="Picture 11">
            <a:extLst>
              <a:ext uri="{FF2B5EF4-FFF2-40B4-BE49-F238E27FC236}">
                <a16:creationId xmlns:a16="http://schemas.microsoft.com/office/drawing/2014/main" id="{BA575B85-F318-5BCD-E39C-65F32F3455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FDC142C6-C965-752E-E625-B9839847B02F}"/>
              </a:ext>
            </a:extLst>
          </p:cNvPr>
          <p:cNvCxnSpPr/>
          <p:nvPr userDrawn="1"/>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text slide_A">
    <p:bg>
      <p:bgRef idx="1001">
        <a:schemeClr val="bg2"/>
      </p:bgRef>
    </p:bg>
    <p:spTree>
      <p:nvGrpSpPr>
        <p:cNvPr id="1" name=""/>
        <p:cNvGrpSpPr/>
        <p:nvPr/>
      </p:nvGrpSpPr>
      <p:grpSpPr>
        <a:xfrm>
          <a:off x="0" y="0"/>
          <a:ext cx="0" cy="0"/>
          <a:chOff x="0" y="0"/>
          <a:chExt cx="0" cy="0"/>
        </a:xfrm>
      </p:grpSpPr>
      <p:pic>
        <p:nvPicPr>
          <p:cNvPr id="10" name="Picture 9" descr="A picture containing silhouette, vector graphics&#10;&#10;Description automatically generated">
            <a:extLst>
              <a:ext uri="{FF2B5EF4-FFF2-40B4-BE49-F238E27FC236}">
                <a16:creationId xmlns:a16="http://schemas.microsoft.com/office/drawing/2014/main" id="{4BC2AC92-F55F-7977-0209-057C8209FFB2}"/>
              </a:ext>
            </a:extLst>
          </p:cNvPr>
          <p:cNvPicPr>
            <a:picLocks noChangeAspect="1"/>
          </p:cNvPicPr>
          <p:nvPr/>
        </p:nvPicPr>
        <p:blipFill rotWithShape="1">
          <a:blip r:embed="rId2">
            <a:extLst>
              <a:ext uri="{28A0092B-C50C-407E-A947-70E740481C1C}">
                <a14:useLocalDpi xmlns:a14="http://schemas.microsoft.com/office/drawing/2010/main" val="0"/>
              </a:ext>
            </a:extLst>
          </a:blip>
          <a:srcRect t="41052" r="29826"/>
          <a:stretch/>
        </p:blipFill>
        <p:spPr>
          <a:xfrm>
            <a:off x="8812525" y="0"/>
            <a:ext cx="3379475" cy="3557526"/>
          </a:xfrm>
          <a:prstGeom prst="rect">
            <a:avLst/>
          </a:prstGeom>
        </p:spPr>
      </p:pic>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600">
                <a:solidFill>
                  <a:schemeClr val="tx1"/>
                </a:solidFill>
              </a:defRPr>
            </a:lvl3pPr>
            <a:lvl4pPr marL="1657350" indent="-285750">
              <a:buFont typeface="Arial" panose="020B0604020202020204" pitchFamily="34" charset="0"/>
              <a:buChar char="•"/>
              <a:defRPr sz="1600">
                <a:solidFill>
                  <a:schemeClr val="tx1"/>
                </a:solidFill>
              </a:defRPr>
            </a:lvl4pPr>
            <a:lvl5pPr marL="2114550" indent="-285750">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D7E29A25-BBC1-4E49-8FC0-63CA5687AE91}"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4" name="Picture 13" descr="A picture containing silhouette, vector graphics&#10;&#10;Description automatically generated">
            <a:extLst>
              <a:ext uri="{FF2B5EF4-FFF2-40B4-BE49-F238E27FC236}">
                <a16:creationId xmlns:a16="http://schemas.microsoft.com/office/drawing/2014/main" id="{0DD5B5EB-FA81-2511-736B-B0166D521A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052" r="29826"/>
          <a:stretch/>
        </p:blipFill>
        <p:spPr>
          <a:xfrm>
            <a:off x="8812525" y="0"/>
            <a:ext cx="3379475" cy="3557526"/>
          </a:xfrm>
          <a:prstGeom prst="rect">
            <a:avLst/>
          </a:prstGeom>
        </p:spPr>
      </p:pic>
      <p:pic>
        <p:nvPicPr>
          <p:cNvPr id="15" name="Picture 14">
            <a:extLst>
              <a:ext uri="{FF2B5EF4-FFF2-40B4-BE49-F238E27FC236}">
                <a16:creationId xmlns:a16="http://schemas.microsoft.com/office/drawing/2014/main" id="{09C4CD29-5420-385E-6303-9C65204638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6" name="Straight Connector 15">
            <a:extLst>
              <a:ext uri="{FF2B5EF4-FFF2-40B4-BE49-F238E27FC236}">
                <a16:creationId xmlns:a16="http://schemas.microsoft.com/office/drawing/2014/main" id="{E3D1AA0A-8C6D-331E-A373-EB425058FEF6}"/>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06948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 text slide_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bg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285750" indent="-285750">
              <a:buFont typeface="Arial" panose="020B0604020202020204" pitchFamily="34" charset="0"/>
              <a:buChar char="•"/>
              <a:defRPr sz="1600">
                <a:solidFill>
                  <a:schemeClr val="bg2"/>
                </a:solidFill>
              </a:defRPr>
            </a:lvl1pPr>
            <a:lvl2pPr marL="742950" indent="-285750">
              <a:buFont typeface="Arial" panose="020B0604020202020204" pitchFamily="34" charset="0"/>
              <a:buChar char="•"/>
              <a:defRPr sz="16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600">
                <a:solidFill>
                  <a:schemeClr val="bg2"/>
                </a:solidFill>
              </a:defRPr>
            </a:lvl4pPr>
            <a:lvl5pPr marL="2114550" indent="-285750">
              <a:buFont typeface="Arial" panose="020B0604020202020204" pitchFamily="34" charset="0"/>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bg2"/>
                </a:solidFill>
              </a:defRPr>
            </a:lvl1pPr>
          </a:lstStyle>
          <a:p>
            <a:fld id="{3D3C6141-4535-4127-89E0-CCBD2E2A3541}"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bg2"/>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bg2"/>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descr="A picture containing silhouette, vector graphics&#10;&#10;Description automatically generated">
            <a:extLst>
              <a:ext uri="{FF2B5EF4-FFF2-40B4-BE49-F238E27FC236}">
                <a16:creationId xmlns:a16="http://schemas.microsoft.com/office/drawing/2014/main" id="{99F45C6C-D813-DD19-BC11-734EAFB0B207}"/>
              </a:ext>
            </a:extLst>
          </p:cNvPr>
          <p:cNvPicPr>
            <a:picLocks noChangeAspect="1"/>
          </p:cNvPicPr>
          <p:nvPr/>
        </p:nvPicPr>
        <p:blipFill rotWithShape="1">
          <a:blip r:embed="rId3">
            <a:extLst>
              <a:ext uri="{28A0092B-C50C-407E-A947-70E740481C1C}">
                <a14:useLocalDpi xmlns:a14="http://schemas.microsoft.com/office/drawing/2010/main" val="0"/>
              </a:ext>
            </a:extLst>
          </a:blip>
          <a:srcRect t="43137" r="28237"/>
          <a:stretch/>
        </p:blipFill>
        <p:spPr>
          <a:xfrm>
            <a:off x="9888725" y="0"/>
            <a:ext cx="2303276" cy="1728000"/>
          </a:xfrm>
          <a:prstGeom prst="rect">
            <a:avLst/>
          </a:prstGeom>
        </p:spPr>
      </p:pic>
      <p:pic>
        <p:nvPicPr>
          <p:cNvPr id="14" name="Picture 13">
            <a:extLst>
              <a:ext uri="{FF2B5EF4-FFF2-40B4-BE49-F238E27FC236}">
                <a16:creationId xmlns:a16="http://schemas.microsoft.com/office/drawing/2014/main" id="{68FFB740-D98E-4344-936E-01251CC2A9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5" name="Straight Connector 14">
            <a:extLst>
              <a:ext uri="{FF2B5EF4-FFF2-40B4-BE49-F238E27FC236}">
                <a16:creationId xmlns:a16="http://schemas.microsoft.com/office/drawing/2014/main" id="{6B2287D3-4A29-7866-8F14-D350D8FA636D}"/>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silhouette, vector graphics&#10;&#10;Description automatically generated">
            <a:extLst>
              <a:ext uri="{FF2B5EF4-FFF2-40B4-BE49-F238E27FC236}">
                <a16:creationId xmlns:a16="http://schemas.microsoft.com/office/drawing/2014/main" id="{13F96B4D-1C78-E643-F02C-3E02FB95B4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3137" r="28237"/>
          <a:stretch/>
        </p:blipFill>
        <p:spPr>
          <a:xfrm>
            <a:off x="9888725" y="0"/>
            <a:ext cx="2303276" cy="1728000"/>
          </a:xfrm>
          <a:prstGeom prst="rect">
            <a:avLst/>
          </a:prstGeom>
        </p:spPr>
      </p:pic>
    </p:spTree>
    <p:extLst>
      <p:ext uri="{BB962C8B-B14F-4D97-AF65-F5344CB8AC3E}">
        <p14:creationId xmlns:p14="http://schemas.microsoft.com/office/powerpoint/2010/main" val="398175127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lide_A">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CB6C91AF-026C-1D89-2CFD-971750D2AF36}"/>
              </a:ext>
            </a:extLst>
          </p:cNvPr>
          <p:cNvPicPr>
            <a:picLocks noChangeAspect="1"/>
          </p:cNvPicPr>
          <p:nvPr/>
        </p:nvPicPr>
        <p:blipFill rotWithShape="1">
          <a:blip r:embed="rId2">
            <a:extLst>
              <a:ext uri="{28A0092B-C50C-407E-A947-70E740481C1C}">
                <a14:useLocalDpi xmlns:a14="http://schemas.microsoft.com/office/drawing/2010/main" val="0"/>
              </a:ext>
            </a:extLst>
          </a:blip>
          <a:srcRect l="30990" t="39579" r="15291" b="13813"/>
          <a:stretch/>
        </p:blipFill>
        <p:spPr>
          <a:xfrm>
            <a:off x="0" y="0"/>
            <a:ext cx="6660000" cy="5370766"/>
          </a:xfrm>
          <a:prstGeom prst="rect">
            <a:avLst/>
          </a:prstGeom>
        </p:spPr>
      </p:pic>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rgbClr val="E52985"/>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D7427D7A-F212-4EDA-BF49-6D875FD74FB5}"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rgbClr val="E529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pic>
        <p:nvPicPr>
          <p:cNvPr id="12" name="Picture 11" descr="Icon&#10;&#10;Description automatically generated">
            <a:extLst>
              <a:ext uri="{FF2B5EF4-FFF2-40B4-BE49-F238E27FC236}">
                <a16:creationId xmlns:a16="http://schemas.microsoft.com/office/drawing/2014/main" id="{8E142127-3458-2E9C-15A3-927010D621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990" t="39579" r="15291" b="13813"/>
          <a:stretch/>
        </p:blipFill>
        <p:spPr>
          <a:xfrm>
            <a:off x="0" y="0"/>
            <a:ext cx="6660000" cy="5370766"/>
          </a:xfrm>
          <a:prstGeom prst="rect">
            <a:avLst/>
          </a:prstGeom>
        </p:spPr>
      </p:pic>
      <p:cxnSp>
        <p:nvCxnSpPr>
          <p:cNvPr id="13" name="Straight Connector 12">
            <a:extLst>
              <a:ext uri="{FF2B5EF4-FFF2-40B4-BE49-F238E27FC236}">
                <a16:creationId xmlns:a16="http://schemas.microsoft.com/office/drawing/2014/main" id="{3E1C1AC5-01AC-0EDF-37A5-7B01A5821C34}"/>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DBC87EC-F74A-1EF4-67A4-C708F6ABDB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198464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slide_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bg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E5A3A49E-16F2-4EF6-B9A0-9EFD303209B2}"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2" name="Straight Connector 11">
            <a:extLst>
              <a:ext uri="{FF2B5EF4-FFF2-40B4-BE49-F238E27FC236}">
                <a16:creationId xmlns:a16="http://schemas.microsoft.com/office/drawing/2014/main" id="{4C17E4A7-FB17-6EBB-FC85-31CEDA7C1B22}"/>
              </a:ext>
            </a:extLst>
          </p:cNvPr>
          <p:cNvCxnSpPr/>
          <p:nvPr userDrawn="1"/>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4D384B9-B5EB-6501-EAC1-0B2E13C0DA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289048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Image_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Font typeface="Arial" panose="020B0604020202020204" pitchFamily="34" charset="0"/>
              <a:buNone/>
              <a:defRPr sz="1600">
                <a:solidFill>
                  <a:schemeClr val="tx1"/>
                </a:solidFill>
              </a:defRPr>
            </a:lvl1pPr>
            <a:lvl2pPr marL="457200" indent="0">
              <a:buFont typeface="Arial" panose="020B0604020202020204" pitchFamily="34" charset="0"/>
              <a:buNone/>
              <a:defRPr sz="1600">
                <a:solidFill>
                  <a:schemeClr val="tx1"/>
                </a:solidFill>
              </a:defRPr>
            </a:lvl2pPr>
            <a:lvl3pPr marL="914400" indent="0">
              <a:buFont typeface="Arial" panose="020B0604020202020204" pitchFamily="34" charset="0"/>
              <a:buNone/>
              <a:defRPr sz="1600">
                <a:solidFill>
                  <a:schemeClr val="tx1"/>
                </a:solidFill>
              </a:defRPr>
            </a:lvl3pPr>
            <a:lvl4pPr marL="1371600" indent="0">
              <a:buFont typeface="Arial" panose="020B0604020202020204" pitchFamily="34" charset="0"/>
              <a:buNone/>
              <a:defRPr sz="1600">
                <a:solidFill>
                  <a:schemeClr val="tx1"/>
                </a:solidFill>
              </a:defRPr>
            </a:lvl4pPr>
            <a:lvl5pPr marL="1828800" indent="0">
              <a:buFont typeface="Arial" panose="020B0604020202020204" pitchFamily="34" charse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2F8408E1-020E-418D-BEFF-8324A177681A}"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0" name="Picture 9">
            <a:extLst>
              <a:ext uri="{FF2B5EF4-FFF2-40B4-BE49-F238E27FC236}">
                <a16:creationId xmlns:a16="http://schemas.microsoft.com/office/drawing/2014/main" id="{C25D17CD-5366-88AC-4D7A-80E943A62E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4" name="Straight Connector 13">
            <a:extLst>
              <a:ext uri="{FF2B5EF4-FFF2-40B4-BE49-F238E27FC236}">
                <a16:creationId xmlns:a16="http://schemas.microsoft.com/office/drawing/2014/main" id="{FB651475-0C6A-6DAE-0F06-73E7000E89A4}"/>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72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Image_B">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Font typeface="Arial" panose="020B0604020202020204" pitchFamily="34" charset="0"/>
              <a:buNone/>
              <a:defRPr sz="1600">
                <a:solidFill>
                  <a:schemeClr val="tx1"/>
                </a:solidFill>
              </a:defRPr>
            </a:lvl1pPr>
            <a:lvl2pPr marL="457200" indent="0">
              <a:buFont typeface="Arial" panose="020B0604020202020204" pitchFamily="34" charset="0"/>
              <a:buNone/>
              <a:defRPr sz="1600">
                <a:solidFill>
                  <a:schemeClr val="tx1"/>
                </a:solidFill>
              </a:defRPr>
            </a:lvl2pPr>
            <a:lvl3pPr marL="914400" indent="0">
              <a:buFont typeface="Arial" panose="020B0604020202020204" pitchFamily="34" charset="0"/>
              <a:buNone/>
              <a:defRPr sz="1600">
                <a:solidFill>
                  <a:schemeClr val="tx1"/>
                </a:solidFill>
              </a:defRPr>
            </a:lvl3pPr>
            <a:lvl4pPr marL="1371600" indent="0">
              <a:buFont typeface="Arial" panose="020B0604020202020204" pitchFamily="34" charset="0"/>
              <a:buNone/>
              <a:defRPr sz="1600">
                <a:solidFill>
                  <a:schemeClr val="tx1"/>
                </a:solidFill>
              </a:defRPr>
            </a:lvl4pPr>
            <a:lvl5pPr marL="1828800" indent="0">
              <a:buFont typeface="Arial" panose="020B0604020202020204" pitchFamily="34" charse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1E16485C-DA39-4D6D-8F0F-28CE81DE5BAE}"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0" name="Picture 9">
            <a:extLst>
              <a:ext uri="{FF2B5EF4-FFF2-40B4-BE49-F238E27FC236}">
                <a16:creationId xmlns:a16="http://schemas.microsoft.com/office/drawing/2014/main" id="{2E4562DF-E3DF-2FFD-DD81-23115C1C21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4" name="Straight Connector 13">
            <a:extLst>
              <a:ext uri="{FF2B5EF4-FFF2-40B4-BE49-F238E27FC236}">
                <a16:creationId xmlns:a16="http://schemas.microsoft.com/office/drawing/2014/main" id="{9FAA00D0-D79C-E641-85D0-06023C752673}"/>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3034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Image_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accent5"/>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1D9658D1-9A2E-4EA2-A30F-C496A2DF1A0F}"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2" name="Straight Connector 11">
            <a:extLst>
              <a:ext uri="{FF2B5EF4-FFF2-40B4-BE49-F238E27FC236}">
                <a16:creationId xmlns:a16="http://schemas.microsoft.com/office/drawing/2014/main" id="{337B5E0F-96A5-1D1A-C774-AD2765C82261}"/>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3F0BC28-9D5A-984A-D95E-C067C5A53A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422606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accent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1945400"/>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AEC004C2-F138-4B17-B450-1A88218D905E}"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514584"/>
            <a:ext cx="10515600" cy="341955"/>
          </a:xfrm>
        </p:spPr>
        <p:txBody>
          <a:bodyPr anchor="t">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2" name="Straight Connector 11">
            <a:extLst>
              <a:ext uri="{FF2B5EF4-FFF2-40B4-BE49-F238E27FC236}">
                <a16:creationId xmlns:a16="http://schemas.microsoft.com/office/drawing/2014/main" id="{CF2C97C8-47FA-AA55-D9DF-83D6E60A22A4}"/>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B3A999D-E7CD-83F9-A218-84563EB5D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406397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0190-09BF-16CA-77FB-84A2B20825AD}"/>
              </a:ext>
            </a:extLst>
          </p:cNvPr>
          <p:cNvSpPr>
            <a:spLocks noGrp="1"/>
          </p:cNvSpPr>
          <p:nvPr>
            <p:ph type="title" hasCustomPrompt="1"/>
          </p:nvPr>
        </p:nvSpPr>
        <p:spPr>
          <a:xfrm>
            <a:off x="839788" y="365125"/>
            <a:ext cx="5157787" cy="1325563"/>
          </a:xfrm>
        </p:spPr>
        <p:txBody>
          <a:bodyPr>
            <a:normAutofit/>
          </a:bodyPr>
          <a:lstStyle>
            <a:lvl1pPr>
              <a:defRPr sz="4000">
                <a:solidFill>
                  <a:schemeClr val="accent3"/>
                </a:solidFill>
              </a:defRPr>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9E18738D-2A50-0DB1-D544-E04E13B19E34}"/>
              </a:ext>
            </a:extLst>
          </p:cNvPr>
          <p:cNvSpPr>
            <a:spLocks noGrp="1"/>
          </p:cNvSpPr>
          <p:nvPr>
            <p:ph type="body" idx="1" hasCustomPrompt="1"/>
          </p:nvPr>
        </p:nvSpPr>
        <p:spPr>
          <a:xfrm>
            <a:off x="839788" y="1681163"/>
            <a:ext cx="5157787" cy="823912"/>
          </a:xfrm>
        </p:spPr>
        <p:txBody>
          <a:bodyPr anchor="t">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E60F4C-04EB-113B-3F54-F4528CF5F8A5}"/>
              </a:ext>
            </a:extLst>
          </p:cNvPr>
          <p:cNvSpPr>
            <a:spLocks noGrp="1"/>
          </p:cNvSpPr>
          <p:nvPr>
            <p:ph sz="half" idx="2"/>
          </p:nvPr>
        </p:nvSpPr>
        <p:spPr>
          <a:xfrm>
            <a:off x="839788" y="2505075"/>
            <a:ext cx="5157787" cy="321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a:extLst>
              <a:ext uri="{FF2B5EF4-FFF2-40B4-BE49-F238E27FC236}">
                <a16:creationId xmlns:a16="http://schemas.microsoft.com/office/drawing/2014/main" id="{1F6E4FBD-7ABB-CA46-947D-74A37E6D981F}"/>
              </a:ext>
            </a:extLst>
          </p:cNvPr>
          <p:cNvSpPr>
            <a:spLocks noGrp="1"/>
          </p:cNvSpPr>
          <p:nvPr>
            <p:ph sz="quarter" idx="4"/>
          </p:nvPr>
        </p:nvSpPr>
        <p:spPr>
          <a:xfrm>
            <a:off x="6172200" y="365124"/>
            <a:ext cx="5183188" cy="535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8E96C7-C966-8315-5FCD-AC2D13F5E74D}"/>
              </a:ext>
            </a:extLst>
          </p:cNvPr>
          <p:cNvSpPr>
            <a:spLocks noGrp="1"/>
          </p:cNvSpPr>
          <p:nvPr>
            <p:ph type="dt" sz="half" idx="10"/>
          </p:nvPr>
        </p:nvSpPr>
        <p:spPr/>
        <p:txBody>
          <a:bodyPr/>
          <a:lstStyle/>
          <a:p>
            <a:fld id="{29E8C165-9760-4C25-B56E-09523BD119F3}" type="datetime1">
              <a:rPr lang="en-IE" smtClean="0"/>
              <a:t>07/12/2023</a:t>
            </a:fld>
            <a:endParaRPr lang="en-IE"/>
          </a:p>
        </p:txBody>
      </p:sp>
      <p:sp>
        <p:nvSpPr>
          <p:cNvPr id="8" name="Footer Placeholder 7">
            <a:extLst>
              <a:ext uri="{FF2B5EF4-FFF2-40B4-BE49-F238E27FC236}">
                <a16:creationId xmlns:a16="http://schemas.microsoft.com/office/drawing/2014/main" id="{AF8F763C-AA18-518B-390F-AD76B7478BC5}"/>
              </a:ext>
            </a:extLst>
          </p:cNvPr>
          <p:cNvSpPr>
            <a:spLocks noGrp="1"/>
          </p:cNvSpPr>
          <p:nvPr>
            <p:ph type="ftr" sz="quarter" idx="11"/>
          </p:nvPr>
        </p:nvSpPr>
        <p:spPr/>
        <p:txBody>
          <a:bodyPr/>
          <a:lstStyle/>
          <a:p>
            <a:r>
              <a:rPr lang="en-US"/>
              <a:t>Deck version and other information</a:t>
            </a:r>
            <a:endParaRPr lang="en-IE"/>
          </a:p>
        </p:txBody>
      </p:sp>
      <p:sp>
        <p:nvSpPr>
          <p:cNvPr id="9" name="Slide Number Placeholder 8">
            <a:extLst>
              <a:ext uri="{FF2B5EF4-FFF2-40B4-BE49-F238E27FC236}">
                <a16:creationId xmlns:a16="http://schemas.microsoft.com/office/drawing/2014/main" id="{A109B00A-2ED1-D51C-6162-AA66B6E1E03B}"/>
              </a:ext>
            </a:extLst>
          </p:cNvPr>
          <p:cNvSpPr>
            <a:spLocks noGrp="1"/>
          </p:cNvSpPr>
          <p:nvPr>
            <p:ph type="sldNum" sz="quarter" idx="12"/>
          </p:nvPr>
        </p:nvSpPr>
        <p:spPr/>
        <p:txBody>
          <a:bodyPr/>
          <a:lstStyle/>
          <a:p>
            <a:fld id="{A8E3EAD5-11EF-438B-9A34-25E716FB64EB}" type="slidenum">
              <a:rPr lang="en-IE" smtClean="0"/>
              <a:t>‹#›</a:t>
            </a:fld>
            <a:endParaRPr lang="en-IE"/>
          </a:p>
        </p:txBody>
      </p:sp>
      <p:cxnSp>
        <p:nvCxnSpPr>
          <p:cNvPr id="10" name="Straight Connector 9">
            <a:extLst>
              <a:ext uri="{FF2B5EF4-FFF2-40B4-BE49-F238E27FC236}">
                <a16:creationId xmlns:a16="http://schemas.microsoft.com/office/drawing/2014/main" id="{32EA7D0B-D8A4-7F14-5D51-BAE05C943CAA}"/>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0C597EC-C55B-5085-7EAC-C49E48AD4B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2" name="Straight Connector 11">
            <a:extLst>
              <a:ext uri="{FF2B5EF4-FFF2-40B4-BE49-F238E27FC236}">
                <a16:creationId xmlns:a16="http://schemas.microsoft.com/office/drawing/2014/main" id="{F9423971-9B90-64FF-1E20-38BF93204771}"/>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C591589-8E1B-61A3-0857-6591810D3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372257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B">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text, silhouette, vector graphics&#10;&#10;Description automatically generated">
            <a:extLst>
              <a:ext uri="{FF2B5EF4-FFF2-40B4-BE49-F238E27FC236}">
                <a16:creationId xmlns:a16="http://schemas.microsoft.com/office/drawing/2014/main" id="{292D2AD0-C696-1D1E-8681-70C2197D52A0}"/>
              </a:ext>
            </a:extLst>
          </p:cNvPr>
          <p:cNvPicPr>
            <a:picLocks noChangeAspect="1"/>
          </p:cNvPicPr>
          <p:nvPr/>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bg1"/>
                </a:solidFill>
              </a:defRPr>
            </a:lvl1pPr>
          </a:lstStyle>
          <a:p>
            <a:fld id="{A11BC568-A13C-4E6F-ADC2-9E415AB67CA6}"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bg1"/>
                </a:solidFill>
              </a:defRPr>
            </a:lvl1pPr>
          </a:lstStyle>
          <a:p>
            <a:r>
              <a:rPr lang="en-US"/>
              <a:t>Deck version and other information</a:t>
            </a:r>
            <a:endParaRPr lang="en-IE"/>
          </a:p>
        </p:txBody>
      </p:sp>
      <p:pic>
        <p:nvPicPr>
          <p:cNvPr id="8" name="Picture 7" descr="Icon&#10;&#10;Description automatically generated with low confidence">
            <a:extLst>
              <a:ext uri="{FF2B5EF4-FFF2-40B4-BE49-F238E27FC236}">
                <a16:creationId xmlns:a16="http://schemas.microsoft.com/office/drawing/2014/main" id="{53A41EEE-929B-7B4A-F2FD-2D84CCE3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pic>
        <p:nvPicPr>
          <p:cNvPr id="7" name="Picture 6" descr="A picture containing text, silhouette, vector graphics&#10;&#10;Description automatically generated">
            <a:extLst>
              <a:ext uri="{FF2B5EF4-FFF2-40B4-BE49-F238E27FC236}">
                <a16:creationId xmlns:a16="http://schemas.microsoft.com/office/drawing/2014/main" id="{CA11DECE-8C14-E1B5-7131-28C6FF8A11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F6B22F32-11E5-46D4-5D51-EF09AB3DA9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spTree>
    <p:extLst>
      <p:ext uri="{BB962C8B-B14F-4D97-AF65-F5344CB8AC3E}">
        <p14:creationId xmlns:p14="http://schemas.microsoft.com/office/powerpoint/2010/main" val="114692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5731-EEF7-B237-A897-C153BCB28677}"/>
              </a:ext>
            </a:extLst>
          </p:cNvPr>
          <p:cNvSpPr>
            <a:spLocks noGrp="1"/>
          </p:cNvSpPr>
          <p:nvPr>
            <p:ph type="title" hasCustomPrompt="1"/>
          </p:nvPr>
        </p:nvSpPr>
        <p:spPr/>
        <p:txBody>
          <a:bodyPr/>
          <a:lstStyle>
            <a:lvl1pPr>
              <a:defRPr>
                <a:solidFill>
                  <a:schemeClr val="accent3"/>
                </a:solidFill>
              </a:defRPr>
            </a:lvl1pPr>
          </a:lstStyle>
          <a:p>
            <a:r>
              <a:rPr lang="en-US" dirty="0"/>
              <a:t>CLICK TO EDIT MASTER TITLE STYLE</a:t>
            </a:r>
            <a:endParaRPr lang="en-IE" dirty="0"/>
          </a:p>
        </p:txBody>
      </p:sp>
      <p:sp>
        <p:nvSpPr>
          <p:cNvPr id="3" name="Date Placeholder 2">
            <a:extLst>
              <a:ext uri="{FF2B5EF4-FFF2-40B4-BE49-F238E27FC236}">
                <a16:creationId xmlns:a16="http://schemas.microsoft.com/office/drawing/2014/main" id="{0B2AF195-54C2-086D-8F66-5A268E6FB23F}"/>
              </a:ext>
            </a:extLst>
          </p:cNvPr>
          <p:cNvSpPr>
            <a:spLocks noGrp="1"/>
          </p:cNvSpPr>
          <p:nvPr>
            <p:ph type="dt" sz="half" idx="10"/>
          </p:nvPr>
        </p:nvSpPr>
        <p:spPr/>
        <p:txBody>
          <a:bodyPr/>
          <a:lstStyle/>
          <a:p>
            <a:fld id="{A7308FCD-8FBE-49A0-85B5-CB78D6D34CD1}" type="datetime1">
              <a:rPr lang="en-IE" smtClean="0"/>
              <a:t>07/12/2023</a:t>
            </a:fld>
            <a:endParaRPr lang="en-IE"/>
          </a:p>
        </p:txBody>
      </p:sp>
      <p:sp>
        <p:nvSpPr>
          <p:cNvPr id="4" name="Footer Placeholder 3">
            <a:extLst>
              <a:ext uri="{FF2B5EF4-FFF2-40B4-BE49-F238E27FC236}">
                <a16:creationId xmlns:a16="http://schemas.microsoft.com/office/drawing/2014/main" id="{000E2B3E-3F59-E648-2DDD-0763FBD57027}"/>
              </a:ext>
            </a:extLst>
          </p:cNvPr>
          <p:cNvSpPr>
            <a:spLocks noGrp="1"/>
          </p:cNvSpPr>
          <p:nvPr>
            <p:ph type="ftr" sz="quarter" idx="11"/>
          </p:nvPr>
        </p:nvSpPr>
        <p:spPr/>
        <p:txBody>
          <a:bodyPr/>
          <a:lstStyle/>
          <a:p>
            <a:r>
              <a:rPr lang="en-US"/>
              <a:t>Deck version and other information</a:t>
            </a:r>
            <a:endParaRPr lang="en-IE"/>
          </a:p>
        </p:txBody>
      </p:sp>
      <p:sp>
        <p:nvSpPr>
          <p:cNvPr id="5" name="Slide Number Placeholder 4">
            <a:extLst>
              <a:ext uri="{FF2B5EF4-FFF2-40B4-BE49-F238E27FC236}">
                <a16:creationId xmlns:a16="http://schemas.microsoft.com/office/drawing/2014/main" id="{B350EDFB-36EE-38C5-DA5B-3AA1EADC5693}"/>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6" name="Picture 5">
            <a:extLst>
              <a:ext uri="{FF2B5EF4-FFF2-40B4-BE49-F238E27FC236}">
                <a16:creationId xmlns:a16="http://schemas.microsoft.com/office/drawing/2014/main" id="{B7E8391B-58ED-6542-09CA-A7CBD01500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7" name="Straight Connector 6">
            <a:extLst>
              <a:ext uri="{FF2B5EF4-FFF2-40B4-BE49-F238E27FC236}">
                <a16:creationId xmlns:a16="http://schemas.microsoft.com/office/drawing/2014/main" id="{6698FA6F-B464-363B-F0BD-D41EEC84C9EF}"/>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33F4205-F590-FF87-AE63-6D8EBABC9C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9" name="Straight Connector 8">
            <a:extLst>
              <a:ext uri="{FF2B5EF4-FFF2-40B4-BE49-F238E27FC236}">
                <a16:creationId xmlns:a16="http://schemas.microsoft.com/office/drawing/2014/main" id="{C50E76A6-2CBC-A53E-82D0-90C6444D607F}"/>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70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B2AF195-54C2-086D-8F66-5A268E6FB23F}"/>
              </a:ext>
            </a:extLst>
          </p:cNvPr>
          <p:cNvSpPr>
            <a:spLocks noGrp="1"/>
          </p:cNvSpPr>
          <p:nvPr>
            <p:ph type="dt" sz="half" idx="10"/>
          </p:nvPr>
        </p:nvSpPr>
        <p:spPr/>
        <p:txBody>
          <a:bodyPr/>
          <a:lstStyle/>
          <a:p>
            <a:fld id="{43926C2C-A956-41FB-BDC1-C4CD53DBAFD4}" type="datetime1">
              <a:rPr lang="en-IE" smtClean="0"/>
              <a:t>07/12/2023</a:t>
            </a:fld>
            <a:endParaRPr lang="en-IE"/>
          </a:p>
        </p:txBody>
      </p:sp>
      <p:sp>
        <p:nvSpPr>
          <p:cNvPr id="4" name="Footer Placeholder 3">
            <a:extLst>
              <a:ext uri="{FF2B5EF4-FFF2-40B4-BE49-F238E27FC236}">
                <a16:creationId xmlns:a16="http://schemas.microsoft.com/office/drawing/2014/main" id="{000E2B3E-3F59-E648-2DDD-0763FBD57027}"/>
              </a:ext>
            </a:extLst>
          </p:cNvPr>
          <p:cNvSpPr>
            <a:spLocks noGrp="1"/>
          </p:cNvSpPr>
          <p:nvPr>
            <p:ph type="ftr" sz="quarter" idx="11"/>
          </p:nvPr>
        </p:nvSpPr>
        <p:spPr/>
        <p:txBody>
          <a:bodyPr/>
          <a:lstStyle/>
          <a:p>
            <a:r>
              <a:rPr lang="en-US"/>
              <a:t>Deck version and other information</a:t>
            </a:r>
            <a:endParaRPr lang="en-IE"/>
          </a:p>
        </p:txBody>
      </p:sp>
      <p:sp>
        <p:nvSpPr>
          <p:cNvPr id="5" name="Slide Number Placeholder 4">
            <a:extLst>
              <a:ext uri="{FF2B5EF4-FFF2-40B4-BE49-F238E27FC236}">
                <a16:creationId xmlns:a16="http://schemas.microsoft.com/office/drawing/2014/main" id="{B350EDFB-36EE-38C5-DA5B-3AA1EADC5693}"/>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6" name="Picture 5">
            <a:extLst>
              <a:ext uri="{FF2B5EF4-FFF2-40B4-BE49-F238E27FC236}">
                <a16:creationId xmlns:a16="http://schemas.microsoft.com/office/drawing/2014/main" id="{B7E8391B-58ED-6542-09CA-A7CBD01500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7" name="Straight Connector 6">
            <a:extLst>
              <a:ext uri="{FF2B5EF4-FFF2-40B4-BE49-F238E27FC236}">
                <a16:creationId xmlns:a16="http://schemas.microsoft.com/office/drawing/2014/main" id="{7FC7E6CB-46C9-E997-038A-879CB2011477}"/>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802795-FDFB-B177-59FA-4E67F32A99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9" name="Straight Connector 8">
            <a:extLst>
              <a:ext uri="{FF2B5EF4-FFF2-40B4-BE49-F238E27FC236}">
                <a16:creationId xmlns:a16="http://schemas.microsoft.com/office/drawing/2014/main" id="{1E3482D3-EAAB-C30D-5C55-D6775791907D}"/>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64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2"/>
        </a:solidFill>
        <a:effectLst/>
      </p:bgPr>
    </p:bg>
    <p:spTree>
      <p:nvGrpSpPr>
        <p:cNvPr id="1" name=""/>
        <p:cNvGrpSpPr/>
        <p:nvPr/>
      </p:nvGrpSpPr>
      <p:grpSpPr>
        <a:xfrm>
          <a:off x="0" y="0"/>
          <a:ext cx="0" cy="0"/>
          <a:chOff x="0" y="0"/>
          <a:chExt cx="0" cy="0"/>
        </a:xfrm>
      </p:grpSpPr>
      <p:pic>
        <p:nvPicPr>
          <p:cNvPr id="9" name="Picture 8" descr="A picture containing silhouette&#10;&#10;Description automatically generated">
            <a:extLst>
              <a:ext uri="{FF2B5EF4-FFF2-40B4-BE49-F238E27FC236}">
                <a16:creationId xmlns:a16="http://schemas.microsoft.com/office/drawing/2014/main" id="{235280C7-5C42-DB26-4D91-4F3FCC2BDD47}"/>
              </a:ext>
            </a:extLst>
          </p:cNvPr>
          <p:cNvPicPr>
            <a:picLocks noChangeAspect="1"/>
          </p:cNvPicPr>
          <p:nvPr/>
        </p:nvPicPr>
        <p:blipFill rotWithShape="1">
          <a:blip r:embed="rId2">
            <a:extLst>
              <a:ext uri="{28A0092B-C50C-407E-A947-70E740481C1C}">
                <a14:useLocalDpi xmlns:a14="http://schemas.microsoft.com/office/drawing/2010/main" val="0"/>
              </a:ext>
            </a:extLst>
          </a:blip>
          <a:srcRect l="26663" t="58318" r="7201" b="4797"/>
          <a:stretch/>
        </p:blipFill>
        <p:spPr>
          <a:xfrm>
            <a:off x="0" y="-1"/>
            <a:ext cx="8748000" cy="5443201"/>
          </a:xfrm>
          <a:prstGeom prst="rect">
            <a:avLst/>
          </a:prstGeom>
        </p:spPr>
      </p:pic>
      <p:sp>
        <p:nvSpPr>
          <p:cNvPr id="2" name="Title 1">
            <a:extLst>
              <a:ext uri="{FF2B5EF4-FFF2-40B4-BE49-F238E27FC236}">
                <a16:creationId xmlns:a16="http://schemas.microsoft.com/office/drawing/2014/main" id="{E3A25731-EEF7-B237-A897-C153BCB28677}"/>
              </a:ext>
            </a:extLst>
          </p:cNvPr>
          <p:cNvSpPr>
            <a:spLocks noGrp="1"/>
          </p:cNvSpPr>
          <p:nvPr>
            <p:ph type="title" hasCustomPrompt="1"/>
          </p:nvPr>
        </p:nvSpPr>
        <p:spPr>
          <a:xfrm>
            <a:off x="540000" y="540000"/>
            <a:ext cx="7552440" cy="3254760"/>
          </a:xfrm>
        </p:spPr>
        <p:txBody>
          <a:bodyPr>
            <a:noAutofit/>
          </a:bodyPr>
          <a:lstStyle>
            <a:lvl1pPr>
              <a:defRPr sz="10000">
                <a:solidFill>
                  <a:schemeClr val="bg1"/>
                </a:solidFill>
              </a:defRPr>
            </a:lvl1pPr>
          </a:lstStyle>
          <a:p>
            <a:r>
              <a:rPr lang="en-US" dirty="0"/>
              <a:t>CLICK TO EDIT MASTER TITLE STYLE</a:t>
            </a:r>
            <a:endParaRPr lang="en-IE" dirty="0"/>
          </a:p>
        </p:txBody>
      </p:sp>
      <p:sp>
        <p:nvSpPr>
          <p:cNvPr id="3" name="Date Placeholder 2">
            <a:extLst>
              <a:ext uri="{FF2B5EF4-FFF2-40B4-BE49-F238E27FC236}">
                <a16:creationId xmlns:a16="http://schemas.microsoft.com/office/drawing/2014/main" id="{0B2AF195-54C2-086D-8F66-5A268E6FB23F}"/>
              </a:ext>
            </a:extLst>
          </p:cNvPr>
          <p:cNvSpPr>
            <a:spLocks noGrp="1"/>
          </p:cNvSpPr>
          <p:nvPr>
            <p:ph type="dt" sz="half" idx="10"/>
          </p:nvPr>
        </p:nvSpPr>
        <p:spPr/>
        <p:txBody>
          <a:bodyPr/>
          <a:lstStyle/>
          <a:p>
            <a:fld id="{C37A621B-A918-4D31-89E0-C6ADF218C647}" type="datetime1">
              <a:rPr lang="en-IE" smtClean="0"/>
              <a:t>07/12/2023</a:t>
            </a:fld>
            <a:endParaRPr lang="en-IE"/>
          </a:p>
        </p:txBody>
      </p:sp>
      <p:sp>
        <p:nvSpPr>
          <p:cNvPr id="4" name="Footer Placeholder 3">
            <a:extLst>
              <a:ext uri="{FF2B5EF4-FFF2-40B4-BE49-F238E27FC236}">
                <a16:creationId xmlns:a16="http://schemas.microsoft.com/office/drawing/2014/main" id="{000E2B3E-3F59-E648-2DDD-0763FBD57027}"/>
              </a:ext>
            </a:extLst>
          </p:cNvPr>
          <p:cNvSpPr>
            <a:spLocks noGrp="1"/>
          </p:cNvSpPr>
          <p:nvPr>
            <p:ph type="ftr" sz="quarter" idx="11"/>
          </p:nvPr>
        </p:nvSpPr>
        <p:spPr/>
        <p:txBody>
          <a:bodyPr/>
          <a:lstStyle/>
          <a:p>
            <a:r>
              <a:rPr lang="en-US"/>
              <a:t>Deck version and other information</a:t>
            </a:r>
            <a:endParaRPr lang="en-IE"/>
          </a:p>
        </p:txBody>
      </p:sp>
      <p:sp>
        <p:nvSpPr>
          <p:cNvPr id="5" name="Slide Number Placeholder 4">
            <a:extLst>
              <a:ext uri="{FF2B5EF4-FFF2-40B4-BE49-F238E27FC236}">
                <a16:creationId xmlns:a16="http://schemas.microsoft.com/office/drawing/2014/main" id="{B350EDFB-36EE-38C5-DA5B-3AA1EADC5693}"/>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6" name="Picture 5">
            <a:extLst>
              <a:ext uri="{FF2B5EF4-FFF2-40B4-BE49-F238E27FC236}">
                <a16:creationId xmlns:a16="http://schemas.microsoft.com/office/drawing/2014/main" id="{B7E8391B-58ED-6542-09CA-A7CBD01500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7" name="Straight Connector 6">
            <a:extLst>
              <a:ext uri="{FF2B5EF4-FFF2-40B4-BE49-F238E27FC236}">
                <a16:creationId xmlns:a16="http://schemas.microsoft.com/office/drawing/2014/main" id="{6698FA6F-B464-363B-F0BD-D41EEC84C9EF}"/>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silhouette&#10;&#10;Description automatically generated">
            <a:extLst>
              <a:ext uri="{FF2B5EF4-FFF2-40B4-BE49-F238E27FC236}">
                <a16:creationId xmlns:a16="http://schemas.microsoft.com/office/drawing/2014/main" id="{F6861BED-9286-DAD7-0658-280C720DF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663" t="58318" r="7201" b="4797"/>
          <a:stretch/>
        </p:blipFill>
        <p:spPr>
          <a:xfrm>
            <a:off x="0" y="-1"/>
            <a:ext cx="8748000" cy="5443201"/>
          </a:xfrm>
          <a:prstGeom prst="rect">
            <a:avLst/>
          </a:prstGeom>
        </p:spPr>
      </p:pic>
      <p:pic>
        <p:nvPicPr>
          <p:cNvPr id="11" name="Picture 10">
            <a:extLst>
              <a:ext uri="{FF2B5EF4-FFF2-40B4-BE49-F238E27FC236}">
                <a16:creationId xmlns:a16="http://schemas.microsoft.com/office/drawing/2014/main" id="{2A1D434B-01A3-1009-4430-3E805AC54E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2" name="Straight Connector 11">
            <a:extLst>
              <a:ext uri="{FF2B5EF4-FFF2-40B4-BE49-F238E27FC236}">
                <a16:creationId xmlns:a16="http://schemas.microsoft.com/office/drawing/2014/main" id="{398A65A3-7A91-F4E2-E32A-EB51813269AE}"/>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011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_B">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text, silhouette, vector graphics&#10;&#10;Description automatically generated">
            <a:extLst>
              <a:ext uri="{FF2B5EF4-FFF2-40B4-BE49-F238E27FC236}">
                <a16:creationId xmlns:a16="http://schemas.microsoft.com/office/drawing/2014/main" id="{292D2AD0-C696-1D1E-8681-70C2197D52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bg1"/>
                </a:solidFill>
              </a:defRPr>
            </a:lvl1pPr>
          </a:lstStyle>
          <a:p>
            <a:fld id="{A11BC568-A13C-4E6F-ADC2-9E415AB67CA6}"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bg1"/>
                </a:solidFill>
              </a:defRPr>
            </a:lvl1pPr>
          </a:lstStyle>
          <a:p>
            <a:r>
              <a:rPr lang="en-US"/>
              <a:t>Deck version and other information</a:t>
            </a:r>
            <a:endParaRPr lang="en-IE"/>
          </a:p>
        </p:txBody>
      </p:sp>
      <p:pic>
        <p:nvPicPr>
          <p:cNvPr id="8" name="Picture 7" descr="Icon&#10;&#10;Description automatically generated with low confidence">
            <a:extLst>
              <a:ext uri="{FF2B5EF4-FFF2-40B4-BE49-F238E27FC236}">
                <a16:creationId xmlns:a16="http://schemas.microsoft.com/office/drawing/2014/main" id="{53A41EEE-929B-7B4A-F2FD-2D84CCE394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spTree>
    <p:extLst>
      <p:ext uri="{BB962C8B-B14F-4D97-AF65-F5344CB8AC3E}">
        <p14:creationId xmlns:p14="http://schemas.microsoft.com/office/powerpoint/2010/main" val="100435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_C">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2D2AD0-C696-1D1E-8681-70C2197D52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tx2"/>
                </a:solidFill>
              </a:defRPr>
            </a:lvl1pPr>
          </a:lstStyle>
          <a:p>
            <a:fld id="{20B95D4D-DD22-4ED6-A1F9-2F058C7AE0C3}"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tx2"/>
                </a:solidFill>
              </a:defRPr>
            </a:lvl1pPr>
          </a:lstStyle>
          <a:p>
            <a:r>
              <a:rPr lang="en-US"/>
              <a:t>Deck version and other information</a:t>
            </a:r>
            <a:endParaRPr lang="en-IE" dirty="0"/>
          </a:p>
        </p:txBody>
      </p:sp>
      <p:pic>
        <p:nvPicPr>
          <p:cNvPr id="8" name="Picture 7" descr="Icon&#10;&#10;Description automatically generated with low confidence">
            <a:extLst>
              <a:ext uri="{FF2B5EF4-FFF2-40B4-BE49-F238E27FC236}">
                <a16:creationId xmlns:a16="http://schemas.microsoft.com/office/drawing/2014/main" id="{53A41EEE-929B-7B4A-F2FD-2D84CCE394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spTree>
    <p:extLst>
      <p:ext uri="{BB962C8B-B14F-4D97-AF65-F5344CB8AC3E}">
        <p14:creationId xmlns:p14="http://schemas.microsoft.com/office/powerpoint/2010/main" val="2941380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_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bg1"/>
                </a:solidFill>
              </a:defRPr>
            </a:lvl1pPr>
          </a:lstStyle>
          <a:p>
            <a:fld id="{EDDBEC84-2C89-4895-8755-39F3B515C356}"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bg1"/>
                </a:solidFill>
              </a:defRPr>
            </a:lvl1pPr>
          </a:lstStyle>
          <a:p>
            <a:r>
              <a:rPr lang="en-US"/>
              <a:t>Deck version and other information</a:t>
            </a:r>
            <a:endParaRPr lang="en-IE"/>
          </a:p>
        </p:txBody>
      </p:sp>
    </p:spTree>
    <p:extLst>
      <p:ext uri="{BB962C8B-B14F-4D97-AF65-F5344CB8AC3E}">
        <p14:creationId xmlns:p14="http://schemas.microsoft.com/office/powerpoint/2010/main" val="2548971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_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tx2"/>
                </a:solidFill>
              </a:defRPr>
            </a:lvl1pPr>
          </a:lstStyle>
          <a:p>
            <a:fld id="{A65A5FEF-F675-4513-A9C4-F3A8C3643E7F}"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tx2"/>
                </a:solidFill>
              </a:defRPr>
            </a:lvl1pPr>
          </a:lstStyle>
          <a:p>
            <a:r>
              <a:rPr lang="en-US"/>
              <a:t>Deck version and other information</a:t>
            </a:r>
            <a:endParaRPr lang="en-IE" dirty="0"/>
          </a:p>
        </p:txBody>
      </p:sp>
    </p:spTree>
    <p:extLst>
      <p:ext uri="{BB962C8B-B14F-4D97-AF65-F5344CB8AC3E}">
        <p14:creationId xmlns:p14="http://schemas.microsoft.com/office/powerpoint/2010/main" val="3180637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_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p:txBody>
          <a:bodyPr>
            <a:normAutofit/>
          </a:bodyPr>
          <a:lstStyle>
            <a:lvl1pPr>
              <a:defRPr sz="5000">
                <a:solidFill>
                  <a:schemeClr val="tx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6B21B84F-39B3-4516-9C98-604B4DCA056D}"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9" name="Picture 8" descr="Icon&#10;&#10;Description automatically generated">
            <a:extLst>
              <a:ext uri="{FF2B5EF4-FFF2-40B4-BE49-F238E27FC236}">
                <a16:creationId xmlns:a16="http://schemas.microsoft.com/office/drawing/2014/main" id="{AC6D9D9C-B203-67F4-1FE7-46CBE4AAB4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8640DBF-D7FC-E395-E2BF-C0A74D17E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120000"/>
            <a:ext cx="1511811" cy="387097"/>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78038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_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p:txBody>
          <a:bodyPr>
            <a:normAutofit/>
          </a:bodyPr>
          <a:lstStyle>
            <a:lvl1pPr>
              <a:defRPr sz="5000">
                <a:solidFill>
                  <a:schemeClr val="accent4"/>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C9108615-7035-4650-B89F-C85957E4E752}"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9" name="Picture 8">
            <a:extLst>
              <a:ext uri="{FF2B5EF4-FFF2-40B4-BE49-F238E27FC236}">
                <a16:creationId xmlns:a16="http://schemas.microsoft.com/office/drawing/2014/main" id="{AC6D9D9C-B203-67F4-1FE7-46CBE4AAB4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1" name="Picture 10">
            <a:extLst>
              <a:ext uri="{FF2B5EF4-FFF2-40B4-BE49-F238E27FC236}">
                <a16:creationId xmlns:a16="http://schemas.microsoft.com/office/drawing/2014/main" id="{C8640DBF-D7FC-E395-E2BF-C0A74D17EC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2" name="Straight Connector 11">
            <a:extLst>
              <a:ext uri="{FF2B5EF4-FFF2-40B4-BE49-F238E27FC236}">
                <a16:creationId xmlns:a16="http://schemas.microsoft.com/office/drawing/2014/main" id="{05376D12-BEF0-29FB-3C24-60443D872290}"/>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67052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_A">
    <p:bg>
      <p:bgPr>
        <a:solidFill>
          <a:schemeClr val="tx2"/>
        </a:solidFill>
        <a:effectLst/>
      </p:bgPr>
    </p:bg>
    <p:spTree>
      <p:nvGrpSpPr>
        <p:cNvPr id="1" name=""/>
        <p:cNvGrpSpPr/>
        <p:nvPr/>
      </p:nvGrpSpPr>
      <p:grpSpPr>
        <a:xfrm>
          <a:off x="0" y="0"/>
          <a:ext cx="0" cy="0"/>
          <a:chOff x="0" y="0"/>
          <a:chExt cx="0" cy="0"/>
        </a:xfrm>
      </p:grpSpPr>
      <p:pic>
        <p:nvPicPr>
          <p:cNvPr id="9" name="Picture 8" descr="A close-up of a person's chest&#10;&#10;Description automatically generated with low confidence">
            <a:extLst>
              <a:ext uri="{FF2B5EF4-FFF2-40B4-BE49-F238E27FC236}">
                <a16:creationId xmlns:a16="http://schemas.microsoft.com/office/drawing/2014/main" id="{F7E86851-5AE4-E044-E8F4-C1EF8DD0C2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1"/>
            <a:ext cx="7897600" cy="6858000"/>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p>
            <a:fld id="{EFD15550-4301-4E30-B207-EBC9560984E7}"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userDrawn="1"/>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05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C">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2D2AD0-C696-1D1E-8681-70C2197D52A0}"/>
              </a:ext>
            </a:extLst>
          </p:cNvPr>
          <p:cNvPicPr>
            <a:picLocks noChangeAspect="1"/>
          </p:cNvPicPr>
          <p:nvPr/>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tx2"/>
                </a:solidFill>
              </a:defRPr>
            </a:lvl1pPr>
          </a:lstStyle>
          <a:p>
            <a:fld id="{20B95D4D-DD22-4ED6-A1F9-2F058C7AE0C3}"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tx2"/>
                </a:solidFill>
              </a:defRPr>
            </a:lvl1pPr>
          </a:lstStyle>
          <a:p>
            <a:r>
              <a:rPr lang="en-US"/>
              <a:t>Deck version and other information</a:t>
            </a:r>
            <a:endParaRPr lang="en-IE" dirty="0"/>
          </a:p>
        </p:txBody>
      </p:sp>
      <p:pic>
        <p:nvPicPr>
          <p:cNvPr id="8" name="Picture 7" descr="Icon&#10;&#10;Description automatically generated with low confidence">
            <a:extLst>
              <a:ext uri="{FF2B5EF4-FFF2-40B4-BE49-F238E27FC236}">
                <a16:creationId xmlns:a16="http://schemas.microsoft.com/office/drawing/2014/main" id="{53A41EEE-929B-7B4A-F2FD-2D84CCE3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pic>
        <p:nvPicPr>
          <p:cNvPr id="7" name="Picture 6">
            <a:extLst>
              <a:ext uri="{FF2B5EF4-FFF2-40B4-BE49-F238E27FC236}">
                <a16:creationId xmlns:a16="http://schemas.microsoft.com/office/drawing/2014/main" id="{51169440-ECF0-E7C2-751B-DAD07554E6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358" b="38474"/>
          <a:stretch/>
        </p:blipFill>
        <p:spPr>
          <a:xfrm>
            <a:off x="7105900" y="3808770"/>
            <a:ext cx="5086100" cy="3049230"/>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68DBB570-E1F3-8970-C1F2-5D838D4277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724000"/>
            <a:ext cx="2520701" cy="646177"/>
          </a:xfrm>
          <a:prstGeom prst="rect">
            <a:avLst/>
          </a:prstGeom>
        </p:spPr>
      </p:pic>
    </p:spTree>
    <p:extLst>
      <p:ext uri="{BB962C8B-B14F-4D97-AF65-F5344CB8AC3E}">
        <p14:creationId xmlns:p14="http://schemas.microsoft.com/office/powerpoint/2010/main" val="390500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Slide_B">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86851-5AE4-E044-E8F4-C1EF8DD0C2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1"/>
            <a:ext cx="7897599" cy="6858001"/>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lvl1pPr>
              <a:defRPr>
                <a:solidFill>
                  <a:schemeClr val="bg1"/>
                </a:solidFill>
              </a:defRPr>
            </a:lvl1pPr>
          </a:lstStyle>
          <a:p>
            <a:fld id="{8A37A34B-44B6-4991-8F01-D07947E985B5}"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lvl1pPr>
              <a:defRPr>
                <a:solidFill>
                  <a:schemeClr val="bg1"/>
                </a:solidFill>
              </a:defRPr>
            </a:lvl1p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lvl1pPr>
              <a:defRPr>
                <a:solidFill>
                  <a:schemeClr val="bg1"/>
                </a:solidFill>
              </a:defRPr>
            </a:lvl1pPr>
          </a:lstStyle>
          <a:p>
            <a:fld id="{A8E3EAD5-11EF-438B-9A34-25E716FB64EB}" type="slidenum">
              <a:rPr lang="en-IE" smtClean="0"/>
              <a:pPr/>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userDrawn="1"/>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79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Slide_C">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86851-5AE4-E044-E8F4-C1EF8DD0C2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0"/>
            <a:ext cx="7897599" cy="6858000"/>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accent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lvl1pPr>
              <a:defRPr>
                <a:solidFill>
                  <a:schemeClr val="accent1"/>
                </a:solidFill>
              </a:defRPr>
            </a:lvl1pPr>
          </a:lstStyle>
          <a:p>
            <a:fld id="{5F2C8EF6-D267-477A-9582-C6FEF75DD492}"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lvl1pPr>
              <a:defRPr>
                <a:solidFill>
                  <a:schemeClr val="accent1"/>
                </a:solidFill>
              </a:defRPr>
            </a:lvl1p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lvl1pPr>
              <a:defRPr>
                <a:solidFill>
                  <a:schemeClr val="accent1"/>
                </a:solidFill>
              </a:defRPr>
            </a:lvl1pPr>
          </a:lstStyle>
          <a:p>
            <a:fld id="{A8E3EAD5-11EF-438B-9A34-25E716FB64EB}" type="slidenum">
              <a:rPr lang="en-IE" smtClean="0"/>
              <a:pPr/>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userDrawn="1"/>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4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ullet text slide_A">
    <p:bg>
      <p:bgRef idx="1001">
        <a:schemeClr val="bg2"/>
      </p:bgRef>
    </p:bg>
    <p:spTree>
      <p:nvGrpSpPr>
        <p:cNvPr id="1" name=""/>
        <p:cNvGrpSpPr/>
        <p:nvPr/>
      </p:nvGrpSpPr>
      <p:grpSpPr>
        <a:xfrm>
          <a:off x="0" y="0"/>
          <a:ext cx="0" cy="0"/>
          <a:chOff x="0" y="0"/>
          <a:chExt cx="0" cy="0"/>
        </a:xfrm>
      </p:grpSpPr>
      <p:pic>
        <p:nvPicPr>
          <p:cNvPr id="10" name="Picture 9" descr="A picture containing silhouette, vector graphics&#10;&#10;Description automatically generated">
            <a:extLst>
              <a:ext uri="{FF2B5EF4-FFF2-40B4-BE49-F238E27FC236}">
                <a16:creationId xmlns:a16="http://schemas.microsoft.com/office/drawing/2014/main" id="{4BC2AC92-F55F-7977-0209-057C8209FF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052" r="29826"/>
          <a:stretch/>
        </p:blipFill>
        <p:spPr>
          <a:xfrm>
            <a:off x="8812525" y="0"/>
            <a:ext cx="3379475" cy="3557526"/>
          </a:xfrm>
          <a:prstGeom prst="rect">
            <a:avLst/>
          </a:prstGeom>
        </p:spPr>
      </p:pic>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600">
                <a:solidFill>
                  <a:schemeClr val="tx1"/>
                </a:solidFill>
              </a:defRPr>
            </a:lvl3pPr>
            <a:lvl4pPr marL="1657350" indent="-285750">
              <a:buFont typeface="Arial" panose="020B0604020202020204" pitchFamily="34" charset="0"/>
              <a:buChar char="•"/>
              <a:defRPr sz="1600">
                <a:solidFill>
                  <a:schemeClr val="tx1"/>
                </a:solidFill>
              </a:defRPr>
            </a:lvl4pPr>
            <a:lvl5pPr marL="2114550" indent="-285750">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D7E29A25-BBC1-4E49-8FC0-63CA5687AE91}"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4342497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ullet text slide_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bg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285750" indent="-285750">
              <a:buFont typeface="Arial" panose="020B0604020202020204" pitchFamily="34" charset="0"/>
              <a:buChar char="•"/>
              <a:defRPr sz="1600">
                <a:solidFill>
                  <a:schemeClr val="bg2"/>
                </a:solidFill>
              </a:defRPr>
            </a:lvl1pPr>
            <a:lvl2pPr marL="742950" indent="-285750">
              <a:buFont typeface="Arial" panose="020B0604020202020204" pitchFamily="34" charset="0"/>
              <a:buChar char="•"/>
              <a:defRPr sz="16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600">
                <a:solidFill>
                  <a:schemeClr val="bg2"/>
                </a:solidFill>
              </a:defRPr>
            </a:lvl4pPr>
            <a:lvl5pPr marL="2114550" indent="-285750">
              <a:buFont typeface="Arial" panose="020B0604020202020204" pitchFamily="34" charset="0"/>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bg2"/>
                </a:solidFill>
              </a:defRPr>
            </a:lvl1pPr>
          </a:lstStyle>
          <a:p>
            <a:fld id="{3D3C6141-4535-4127-89E0-CCBD2E2A3541}"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bg2"/>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bg2"/>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descr="A picture containing silhouette, vector graphics&#10;&#10;Description automatically generated">
            <a:extLst>
              <a:ext uri="{FF2B5EF4-FFF2-40B4-BE49-F238E27FC236}">
                <a16:creationId xmlns:a16="http://schemas.microsoft.com/office/drawing/2014/main" id="{99F45C6C-D813-DD19-BC11-734EAFB0B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3137" r="28237"/>
          <a:stretch/>
        </p:blipFill>
        <p:spPr>
          <a:xfrm>
            <a:off x="9888725" y="0"/>
            <a:ext cx="2303276" cy="1728000"/>
          </a:xfrm>
          <a:prstGeom prst="rect">
            <a:avLst/>
          </a:prstGeom>
        </p:spPr>
      </p:pic>
    </p:spTree>
    <p:extLst>
      <p:ext uri="{BB962C8B-B14F-4D97-AF65-F5344CB8AC3E}">
        <p14:creationId xmlns:p14="http://schemas.microsoft.com/office/powerpoint/2010/main" val="419302952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slide_A">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CB6C91AF-026C-1D89-2CFD-971750D2AF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990" t="39579" r="15291" b="13813"/>
          <a:stretch/>
        </p:blipFill>
        <p:spPr>
          <a:xfrm>
            <a:off x="0" y="0"/>
            <a:ext cx="6660000" cy="5370766"/>
          </a:xfrm>
          <a:prstGeom prst="rect">
            <a:avLst/>
          </a:prstGeom>
        </p:spPr>
      </p:pic>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rgbClr val="E52985"/>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D7427D7A-F212-4EDA-BF49-6D875FD74FB5}"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rgbClr val="E529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3070083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slide_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bg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E5A3A49E-16F2-4EF6-B9A0-9EFD303209B2}"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userDrawn="1"/>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2829832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and Image_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Font typeface="Arial" panose="020B0604020202020204" pitchFamily="34" charset="0"/>
              <a:buNone/>
              <a:defRPr sz="1600">
                <a:solidFill>
                  <a:schemeClr val="tx1"/>
                </a:solidFill>
              </a:defRPr>
            </a:lvl1pPr>
            <a:lvl2pPr marL="457200" indent="0">
              <a:buFont typeface="Arial" panose="020B0604020202020204" pitchFamily="34" charset="0"/>
              <a:buNone/>
              <a:defRPr sz="1600">
                <a:solidFill>
                  <a:schemeClr val="tx1"/>
                </a:solidFill>
              </a:defRPr>
            </a:lvl2pPr>
            <a:lvl3pPr marL="914400" indent="0">
              <a:buFont typeface="Arial" panose="020B0604020202020204" pitchFamily="34" charset="0"/>
              <a:buNone/>
              <a:defRPr sz="1600">
                <a:solidFill>
                  <a:schemeClr val="tx1"/>
                </a:solidFill>
              </a:defRPr>
            </a:lvl3pPr>
            <a:lvl4pPr marL="1371600" indent="0">
              <a:buFont typeface="Arial" panose="020B0604020202020204" pitchFamily="34" charset="0"/>
              <a:buNone/>
              <a:defRPr sz="1600">
                <a:solidFill>
                  <a:schemeClr val="tx1"/>
                </a:solidFill>
              </a:defRPr>
            </a:lvl4pPr>
            <a:lvl5pPr marL="1828800" indent="0">
              <a:buFont typeface="Arial" panose="020B0604020202020204" pitchFamily="34" charse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2F8408E1-020E-418D-BEFF-8324A177681A}"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21451140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and Image_B">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a:xfrm>
            <a:off x="540000" y="540000"/>
            <a:ext cx="7140960" cy="1325563"/>
          </a:xfrm>
        </p:spPr>
        <p:txBody>
          <a:bodyPr>
            <a:normAutofit/>
          </a:bodyPr>
          <a:lstStyle>
            <a:lvl1pPr>
              <a:defRPr sz="4000">
                <a:solidFill>
                  <a:schemeClr val="tx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Font typeface="Arial" panose="020B0604020202020204" pitchFamily="34" charset="0"/>
              <a:buNone/>
              <a:defRPr sz="1600">
                <a:solidFill>
                  <a:schemeClr val="tx1"/>
                </a:solidFill>
              </a:defRPr>
            </a:lvl1pPr>
            <a:lvl2pPr marL="457200" indent="0">
              <a:buFont typeface="Arial" panose="020B0604020202020204" pitchFamily="34" charset="0"/>
              <a:buNone/>
              <a:defRPr sz="1600">
                <a:solidFill>
                  <a:schemeClr val="tx1"/>
                </a:solidFill>
              </a:defRPr>
            </a:lvl2pPr>
            <a:lvl3pPr marL="914400" indent="0">
              <a:buFont typeface="Arial" panose="020B0604020202020204" pitchFamily="34" charset="0"/>
              <a:buNone/>
              <a:defRPr sz="1600">
                <a:solidFill>
                  <a:schemeClr val="tx1"/>
                </a:solidFill>
              </a:defRPr>
            </a:lvl3pPr>
            <a:lvl4pPr marL="1371600" indent="0">
              <a:buFont typeface="Arial" panose="020B0604020202020204" pitchFamily="34" charset="0"/>
              <a:buNone/>
              <a:defRPr sz="1600">
                <a:solidFill>
                  <a:schemeClr val="tx1"/>
                </a:solidFill>
              </a:defRPr>
            </a:lvl4pPr>
            <a:lvl5pPr marL="1828800" indent="0">
              <a:buFont typeface="Arial" panose="020B0604020202020204" pitchFamily="34" charse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1E16485C-DA39-4D6D-8F0F-28CE81DE5BAE}"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11" name="Picture 10">
            <a:extLst>
              <a:ext uri="{FF2B5EF4-FFF2-40B4-BE49-F238E27FC236}">
                <a16:creationId xmlns:a16="http://schemas.microsoft.com/office/drawing/2014/main" id="{C8640DBF-D7FC-E395-E2BF-C0A74D17EC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A357F08-09AE-269B-D880-159470403DC8}"/>
              </a:ext>
            </a:extLst>
          </p:cNvPr>
          <p:cNvSpPr>
            <a:spLocks noGrp="1"/>
          </p:cNvSpPr>
          <p:nvPr>
            <p:ph type="body" idx="13" hasCustomPrompt="1"/>
          </p:nvPr>
        </p:nvSpPr>
        <p:spPr>
          <a:xfrm>
            <a:off x="540000" y="1368000"/>
            <a:ext cx="6394200" cy="497563"/>
          </a:xfrm>
          <a:noFill/>
        </p:spPr>
        <p:txBody>
          <a:bodyPr anchor="t">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1658537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and Image_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accent5"/>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2362361"/>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1D9658D1-9A2E-4EA2-A30F-C496A2DF1A0F}"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368000"/>
            <a:ext cx="10515600" cy="497563"/>
          </a:xfrm>
        </p:spPr>
        <p:txBody>
          <a:bodyPr anchor="t">
            <a:normAutofit/>
          </a:bodyPr>
          <a:lstStyle>
            <a:lvl1pPr marL="0" indent="0">
              <a:buNone/>
              <a:defRPr sz="3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4117146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hart 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2418-6AF9-77DD-3022-DA62461A6C7E}"/>
              </a:ext>
            </a:extLst>
          </p:cNvPr>
          <p:cNvSpPr>
            <a:spLocks noGrp="1"/>
          </p:cNvSpPr>
          <p:nvPr>
            <p:ph type="title" hasCustomPrompt="1"/>
          </p:nvPr>
        </p:nvSpPr>
        <p:spPr>
          <a:xfrm>
            <a:off x="540000" y="540000"/>
            <a:ext cx="10515600" cy="828000"/>
          </a:xfrm>
        </p:spPr>
        <p:txBody>
          <a:bodyPr>
            <a:normAutofit/>
          </a:bodyPr>
          <a:lstStyle>
            <a:lvl1pPr>
              <a:defRPr sz="4000">
                <a:solidFill>
                  <a:schemeClr val="accent1"/>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AC8355C-DFFA-E3FF-D0C2-824D3E6C28DF}"/>
              </a:ext>
            </a:extLst>
          </p:cNvPr>
          <p:cNvSpPr>
            <a:spLocks noGrp="1"/>
          </p:cNvSpPr>
          <p:nvPr>
            <p:ph idx="1"/>
          </p:nvPr>
        </p:nvSpPr>
        <p:spPr>
          <a:xfrm>
            <a:off x="540000" y="1945400"/>
            <a:ext cx="10515600" cy="381460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756A1DE7-7510-AAFD-FE77-6F2310D2B07D}"/>
              </a:ext>
            </a:extLst>
          </p:cNvPr>
          <p:cNvSpPr>
            <a:spLocks noGrp="1"/>
          </p:cNvSpPr>
          <p:nvPr>
            <p:ph type="dt" sz="half" idx="10"/>
          </p:nvPr>
        </p:nvSpPr>
        <p:spPr/>
        <p:txBody>
          <a:bodyPr/>
          <a:lstStyle/>
          <a:p>
            <a:fld id="{AEC004C2-F138-4B17-B450-1A88218D905E}" type="datetime1">
              <a:rPr lang="en-IE" smtClean="0"/>
              <a:t>07/12/2023</a:t>
            </a:fld>
            <a:endParaRPr lang="en-IE"/>
          </a:p>
        </p:txBody>
      </p:sp>
      <p:sp>
        <p:nvSpPr>
          <p:cNvPr id="5" name="Footer Placeholder 4">
            <a:extLst>
              <a:ext uri="{FF2B5EF4-FFF2-40B4-BE49-F238E27FC236}">
                <a16:creationId xmlns:a16="http://schemas.microsoft.com/office/drawing/2014/main" id="{2BCD52EF-4AF3-7A82-6583-54BC40744355}"/>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B3C9B82F-6E05-EDAA-A2F2-F5DE3971D9B4}"/>
              </a:ext>
            </a:extLst>
          </p:cNvPr>
          <p:cNvSpPr>
            <a:spLocks noGrp="1"/>
          </p:cNvSpPr>
          <p:nvPr>
            <p:ph type="sldNum" sz="quarter" idx="12"/>
          </p:nvPr>
        </p:nvSpPr>
        <p:spPr/>
        <p:txBody>
          <a:bodyPr/>
          <a:lstStyle/>
          <a:p>
            <a:fld id="{A8E3EAD5-11EF-438B-9A34-25E716FB64EB}" type="slidenum">
              <a:rPr lang="en-IE" smtClean="0"/>
              <a:t>‹#›</a:t>
            </a:fld>
            <a:endParaRPr lang="en-IE"/>
          </a:p>
        </p:txBody>
      </p:sp>
      <p:sp>
        <p:nvSpPr>
          <p:cNvPr id="9" name="Text Placeholder 2">
            <a:extLst>
              <a:ext uri="{FF2B5EF4-FFF2-40B4-BE49-F238E27FC236}">
                <a16:creationId xmlns:a16="http://schemas.microsoft.com/office/drawing/2014/main" id="{747783B5-C9D4-688C-418A-5E52A1FA947F}"/>
              </a:ext>
            </a:extLst>
          </p:cNvPr>
          <p:cNvSpPr>
            <a:spLocks noGrp="1"/>
          </p:cNvSpPr>
          <p:nvPr>
            <p:ph type="body" idx="13" hasCustomPrompt="1"/>
          </p:nvPr>
        </p:nvSpPr>
        <p:spPr>
          <a:xfrm>
            <a:off x="540000" y="1514584"/>
            <a:ext cx="10515600" cy="341955"/>
          </a:xfrm>
        </p:spPr>
        <p:txBody>
          <a:bodyPr anchor="t">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6DD4A38C-2331-BECA-3B51-29AF1D167D6E}"/>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E1D1ECA-E17D-28EC-D685-EB24433E8A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101263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bg1"/>
                </a:solidFill>
              </a:defRPr>
            </a:lvl1pPr>
          </a:lstStyle>
          <a:p>
            <a:fld id="{EDDBEC84-2C89-4895-8755-39F3B515C356}"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bg1"/>
                </a:solidFill>
              </a:defRPr>
            </a:lvl1pPr>
          </a:lstStyle>
          <a:p>
            <a:r>
              <a:rPr lang="en-US"/>
              <a:t>Deck version and other information</a:t>
            </a:r>
            <a:endParaRPr lang="en-IE"/>
          </a:p>
        </p:txBody>
      </p:sp>
    </p:spTree>
    <p:extLst>
      <p:ext uri="{BB962C8B-B14F-4D97-AF65-F5344CB8AC3E}">
        <p14:creationId xmlns:p14="http://schemas.microsoft.com/office/powerpoint/2010/main" val="3543833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0190-09BF-16CA-77FB-84A2B20825AD}"/>
              </a:ext>
            </a:extLst>
          </p:cNvPr>
          <p:cNvSpPr>
            <a:spLocks noGrp="1"/>
          </p:cNvSpPr>
          <p:nvPr>
            <p:ph type="title" hasCustomPrompt="1"/>
          </p:nvPr>
        </p:nvSpPr>
        <p:spPr>
          <a:xfrm>
            <a:off x="839788" y="365125"/>
            <a:ext cx="5157787" cy="1325563"/>
          </a:xfrm>
        </p:spPr>
        <p:txBody>
          <a:bodyPr>
            <a:normAutofit/>
          </a:bodyPr>
          <a:lstStyle>
            <a:lvl1pPr>
              <a:defRPr sz="4000">
                <a:solidFill>
                  <a:schemeClr val="accent3"/>
                </a:solidFill>
              </a:defRPr>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9E18738D-2A50-0DB1-D544-E04E13B19E34}"/>
              </a:ext>
            </a:extLst>
          </p:cNvPr>
          <p:cNvSpPr>
            <a:spLocks noGrp="1"/>
          </p:cNvSpPr>
          <p:nvPr>
            <p:ph type="body" idx="1" hasCustomPrompt="1"/>
          </p:nvPr>
        </p:nvSpPr>
        <p:spPr>
          <a:xfrm>
            <a:off x="839788" y="1681163"/>
            <a:ext cx="5157787" cy="823912"/>
          </a:xfrm>
        </p:spPr>
        <p:txBody>
          <a:bodyPr anchor="t">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E60F4C-04EB-113B-3F54-F4528CF5F8A5}"/>
              </a:ext>
            </a:extLst>
          </p:cNvPr>
          <p:cNvSpPr>
            <a:spLocks noGrp="1"/>
          </p:cNvSpPr>
          <p:nvPr>
            <p:ph sz="half" idx="2"/>
          </p:nvPr>
        </p:nvSpPr>
        <p:spPr>
          <a:xfrm>
            <a:off x="839788" y="2505075"/>
            <a:ext cx="5157787" cy="321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a:extLst>
              <a:ext uri="{FF2B5EF4-FFF2-40B4-BE49-F238E27FC236}">
                <a16:creationId xmlns:a16="http://schemas.microsoft.com/office/drawing/2014/main" id="{1F6E4FBD-7ABB-CA46-947D-74A37E6D981F}"/>
              </a:ext>
            </a:extLst>
          </p:cNvPr>
          <p:cNvSpPr>
            <a:spLocks noGrp="1"/>
          </p:cNvSpPr>
          <p:nvPr>
            <p:ph sz="quarter" idx="4"/>
          </p:nvPr>
        </p:nvSpPr>
        <p:spPr>
          <a:xfrm>
            <a:off x="6172200" y="365124"/>
            <a:ext cx="5183188" cy="535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8E96C7-C966-8315-5FCD-AC2D13F5E74D}"/>
              </a:ext>
            </a:extLst>
          </p:cNvPr>
          <p:cNvSpPr>
            <a:spLocks noGrp="1"/>
          </p:cNvSpPr>
          <p:nvPr>
            <p:ph type="dt" sz="half" idx="10"/>
          </p:nvPr>
        </p:nvSpPr>
        <p:spPr/>
        <p:txBody>
          <a:bodyPr/>
          <a:lstStyle/>
          <a:p>
            <a:fld id="{29E8C165-9760-4C25-B56E-09523BD119F3}" type="datetime1">
              <a:rPr lang="en-IE" smtClean="0"/>
              <a:t>07/12/2023</a:t>
            </a:fld>
            <a:endParaRPr lang="en-IE"/>
          </a:p>
        </p:txBody>
      </p:sp>
      <p:sp>
        <p:nvSpPr>
          <p:cNvPr id="8" name="Footer Placeholder 7">
            <a:extLst>
              <a:ext uri="{FF2B5EF4-FFF2-40B4-BE49-F238E27FC236}">
                <a16:creationId xmlns:a16="http://schemas.microsoft.com/office/drawing/2014/main" id="{AF8F763C-AA18-518B-390F-AD76B7478BC5}"/>
              </a:ext>
            </a:extLst>
          </p:cNvPr>
          <p:cNvSpPr>
            <a:spLocks noGrp="1"/>
          </p:cNvSpPr>
          <p:nvPr>
            <p:ph type="ftr" sz="quarter" idx="11"/>
          </p:nvPr>
        </p:nvSpPr>
        <p:spPr/>
        <p:txBody>
          <a:bodyPr/>
          <a:lstStyle/>
          <a:p>
            <a:r>
              <a:rPr lang="en-US"/>
              <a:t>Deck version and other information</a:t>
            </a:r>
            <a:endParaRPr lang="en-IE"/>
          </a:p>
        </p:txBody>
      </p:sp>
      <p:sp>
        <p:nvSpPr>
          <p:cNvPr id="9" name="Slide Number Placeholder 8">
            <a:extLst>
              <a:ext uri="{FF2B5EF4-FFF2-40B4-BE49-F238E27FC236}">
                <a16:creationId xmlns:a16="http://schemas.microsoft.com/office/drawing/2014/main" id="{A109B00A-2ED1-D51C-6162-AA66B6E1E03B}"/>
              </a:ext>
            </a:extLst>
          </p:cNvPr>
          <p:cNvSpPr>
            <a:spLocks noGrp="1"/>
          </p:cNvSpPr>
          <p:nvPr>
            <p:ph type="sldNum" sz="quarter" idx="12"/>
          </p:nvPr>
        </p:nvSpPr>
        <p:spPr/>
        <p:txBody>
          <a:bodyPr/>
          <a:lstStyle/>
          <a:p>
            <a:fld id="{A8E3EAD5-11EF-438B-9A34-25E716FB64EB}" type="slidenum">
              <a:rPr lang="en-IE" smtClean="0"/>
              <a:t>‹#›</a:t>
            </a:fld>
            <a:endParaRPr lang="en-IE"/>
          </a:p>
        </p:txBody>
      </p:sp>
      <p:cxnSp>
        <p:nvCxnSpPr>
          <p:cNvPr id="10" name="Straight Connector 9">
            <a:extLst>
              <a:ext uri="{FF2B5EF4-FFF2-40B4-BE49-F238E27FC236}">
                <a16:creationId xmlns:a16="http://schemas.microsoft.com/office/drawing/2014/main" id="{32EA7D0B-D8A4-7F14-5D51-BAE05C943CAA}"/>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0C597EC-C55B-5085-7EAC-C49E48AD4B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spTree>
    <p:extLst>
      <p:ext uri="{BB962C8B-B14F-4D97-AF65-F5344CB8AC3E}">
        <p14:creationId xmlns:p14="http://schemas.microsoft.com/office/powerpoint/2010/main" val="2743845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B2AF195-54C2-086D-8F66-5A268E6FB23F}"/>
              </a:ext>
            </a:extLst>
          </p:cNvPr>
          <p:cNvSpPr>
            <a:spLocks noGrp="1"/>
          </p:cNvSpPr>
          <p:nvPr>
            <p:ph type="dt" sz="half" idx="10"/>
          </p:nvPr>
        </p:nvSpPr>
        <p:spPr/>
        <p:txBody>
          <a:bodyPr/>
          <a:lstStyle/>
          <a:p>
            <a:fld id="{43926C2C-A956-41FB-BDC1-C4CD53DBAFD4}" type="datetime1">
              <a:rPr lang="en-IE" smtClean="0"/>
              <a:t>07/12/2023</a:t>
            </a:fld>
            <a:endParaRPr lang="en-IE"/>
          </a:p>
        </p:txBody>
      </p:sp>
      <p:sp>
        <p:nvSpPr>
          <p:cNvPr id="4" name="Footer Placeholder 3">
            <a:extLst>
              <a:ext uri="{FF2B5EF4-FFF2-40B4-BE49-F238E27FC236}">
                <a16:creationId xmlns:a16="http://schemas.microsoft.com/office/drawing/2014/main" id="{000E2B3E-3F59-E648-2DDD-0763FBD57027}"/>
              </a:ext>
            </a:extLst>
          </p:cNvPr>
          <p:cNvSpPr>
            <a:spLocks noGrp="1"/>
          </p:cNvSpPr>
          <p:nvPr>
            <p:ph type="ftr" sz="quarter" idx="11"/>
          </p:nvPr>
        </p:nvSpPr>
        <p:spPr/>
        <p:txBody>
          <a:bodyPr/>
          <a:lstStyle/>
          <a:p>
            <a:r>
              <a:rPr lang="en-US"/>
              <a:t>Deck version and other information</a:t>
            </a:r>
            <a:endParaRPr lang="en-IE"/>
          </a:p>
        </p:txBody>
      </p:sp>
      <p:sp>
        <p:nvSpPr>
          <p:cNvPr id="5" name="Slide Number Placeholder 4">
            <a:extLst>
              <a:ext uri="{FF2B5EF4-FFF2-40B4-BE49-F238E27FC236}">
                <a16:creationId xmlns:a16="http://schemas.microsoft.com/office/drawing/2014/main" id="{B350EDFB-36EE-38C5-DA5B-3AA1EADC5693}"/>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6" name="Picture 5">
            <a:extLst>
              <a:ext uri="{FF2B5EF4-FFF2-40B4-BE49-F238E27FC236}">
                <a16:creationId xmlns:a16="http://schemas.microsoft.com/office/drawing/2014/main" id="{B7E8391B-58ED-6542-09CA-A7CBD01500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16002" y="6120000"/>
            <a:ext cx="1511807" cy="387096"/>
          </a:xfrm>
          <a:prstGeom prst="rect">
            <a:avLst/>
          </a:prstGeom>
        </p:spPr>
      </p:pic>
      <p:cxnSp>
        <p:nvCxnSpPr>
          <p:cNvPr id="7" name="Straight Connector 6">
            <a:extLst>
              <a:ext uri="{FF2B5EF4-FFF2-40B4-BE49-F238E27FC236}">
                <a16:creationId xmlns:a16="http://schemas.microsoft.com/office/drawing/2014/main" id="{7FC7E6CB-46C9-E997-038A-879CB2011477}"/>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0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_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D2CF-B052-48F6-8D61-55B4EAAFABE1}"/>
              </a:ext>
            </a:extLst>
          </p:cNvPr>
          <p:cNvSpPr>
            <a:spLocks noGrp="1"/>
          </p:cNvSpPr>
          <p:nvPr>
            <p:ph type="ctrTitle" hasCustomPrompt="1"/>
          </p:nvPr>
        </p:nvSpPr>
        <p:spPr>
          <a:xfrm>
            <a:off x="540000" y="4428000"/>
            <a:ext cx="5378200" cy="2430000"/>
          </a:xfrm>
        </p:spPr>
        <p:txBody>
          <a:bodyPr anchor="t">
            <a:no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25B3B455-6FDA-2C10-52B5-905C434BCAE6}"/>
              </a:ext>
            </a:extLst>
          </p:cNvPr>
          <p:cNvSpPr>
            <a:spLocks noGrp="1"/>
          </p:cNvSpPr>
          <p:nvPr>
            <p:ph type="dt" sz="half" idx="10"/>
          </p:nvPr>
        </p:nvSpPr>
        <p:spPr>
          <a:xfrm>
            <a:off x="527300" y="540000"/>
            <a:ext cx="1022100" cy="365125"/>
          </a:xfrm>
        </p:spPr>
        <p:txBody>
          <a:bodyPr/>
          <a:lstStyle>
            <a:lvl1pPr>
              <a:defRPr>
                <a:solidFill>
                  <a:schemeClr val="tx2"/>
                </a:solidFill>
              </a:defRPr>
            </a:lvl1pPr>
          </a:lstStyle>
          <a:p>
            <a:fld id="{A65A5FEF-F675-4513-A9C4-F3A8C3643E7F}" type="datetime1">
              <a:rPr lang="en-IE" smtClean="0"/>
              <a:t>07/12/2023</a:t>
            </a:fld>
            <a:endParaRPr lang="en-IE"/>
          </a:p>
        </p:txBody>
      </p:sp>
      <p:sp>
        <p:nvSpPr>
          <p:cNvPr id="5" name="Footer Placeholder 4">
            <a:extLst>
              <a:ext uri="{FF2B5EF4-FFF2-40B4-BE49-F238E27FC236}">
                <a16:creationId xmlns:a16="http://schemas.microsoft.com/office/drawing/2014/main" id="{1DFBE190-631D-8235-4250-D56DBAEDF665}"/>
              </a:ext>
            </a:extLst>
          </p:cNvPr>
          <p:cNvSpPr>
            <a:spLocks noGrp="1"/>
          </p:cNvSpPr>
          <p:nvPr>
            <p:ph type="ftr" sz="quarter" idx="11"/>
          </p:nvPr>
        </p:nvSpPr>
        <p:spPr>
          <a:xfrm>
            <a:off x="1549400" y="540000"/>
            <a:ext cx="4114800" cy="365125"/>
          </a:xfrm>
        </p:spPr>
        <p:txBody>
          <a:bodyPr/>
          <a:lstStyle>
            <a:lvl1pPr>
              <a:defRPr>
                <a:solidFill>
                  <a:schemeClr val="tx2"/>
                </a:solidFill>
              </a:defRPr>
            </a:lvl1pPr>
          </a:lstStyle>
          <a:p>
            <a:r>
              <a:rPr lang="en-US"/>
              <a:t>Deck version and other information</a:t>
            </a:r>
            <a:endParaRPr lang="en-IE" dirty="0"/>
          </a:p>
        </p:txBody>
      </p:sp>
    </p:spTree>
    <p:extLst>
      <p:ext uri="{BB962C8B-B14F-4D97-AF65-F5344CB8AC3E}">
        <p14:creationId xmlns:p14="http://schemas.microsoft.com/office/powerpoint/2010/main" val="329681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Slide_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p:txBody>
          <a:bodyPr>
            <a:normAutofit/>
          </a:bodyPr>
          <a:lstStyle>
            <a:lvl1pPr>
              <a:defRPr sz="5000">
                <a:solidFill>
                  <a:schemeClr val="tx2"/>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6B21B84F-39B3-4516-9C98-604B4DCA056D}"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9" name="Picture 8" descr="Icon&#10;&#10;Description automatically generated">
            <a:extLst>
              <a:ext uri="{FF2B5EF4-FFF2-40B4-BE49-F238E27FC236}">
                <a16:creationId xmlns:a16="http://schemas.microsoft.com/office/drawing/2014/main" id="{AC6D9D9C-B203-67F4-1FE7-46CBE4AAB4F4}"/>
              </a:ext>
            </a:extLst>
          </p:cNvPr>
          <p:cNvPicPr>
            <a:picLocks noChangeAspect="1"/>
          </p:cNvPicPr>
          <p:nvPr/>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8640DBF-D7FC-E395-E2BF-C0A74D17E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000" y="6120000"/>
            <a:ext cx="1511811" cy="387097"/>
          </a:xfrm>
          <a:prstGeom prst="rect">
            <a:avLst/>
          </a:prstGeom>
        </p:spPr>
      </p:pic>
      <p:cxnSp>
        <p:nvCxnSpPr>
          <p:cNvPr id="13" name="Straight Connector 12">
            <a:extLst>
              <a:ext uri="{FF2B5EF4-FFF2-40B4-BE49-F238E27FC236}">
                <a16:creationId xmlns:a16="http://schemas.microsoft.com/office/drawing/2014/main" id="{187F7834-2638-33B2-B10E-DF8B7F51D3CB}"/>
              </a:ext>
            </a:extLst>
          </p:cNvPr>
          <p:cNvCxnSpPr/>
          <p:nvPr/>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9D761642-6C85-DCBA-15BA-FC4888036D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B2FA4A48-6DF9-5865-AE35-9982FE785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6000" y="6120000"/>
            <a:ext cx="1511811" cy="387097"/>
          </a:xfrm>
          <a:prstGeom prst="rect">
            <a:avLst/>
          </a:prstGeom>
        </p:spPr>
      </p:pic>
      <p:cxnSp>
        <p:nvCxnSpPr>
          <p:cNvPr id="14" name="Straight Connector 13">
            <a:extLst>
              <a:ext uri="{FF2B5EF4-FFF2-40B4-BE49-F238E27FC236}">
                <a16:creationId xmlns:a16="http://schemas.microsoft.com/office/drawing/2014/main" id="{AEC5F53D-F17F-9BA2-9374-EA2D71B6AF7D}"/>
              </a:ext>
            </a:extLst>
          </p:cNvPr>
          <p:cNvCxnSpPr/>
          <p:nvPr userDrawn="1"/>
        </p:nvCxnSpPr>
        <p:spPr>
          <a:xfrm>
            <a:off x="540000" y="5940000"/>
            <a:ext cx="1111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0299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Slide_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75B-6F85-44EC-FCAF-2260AA20BEDF}"/>
              </a:ext>
            </a:extLst>
          </p:cNvPr>
          <p:cNvSpPr>
            <a:spLocks noGrp="1"/>
          </p:cNvSpPr>
          <p:nvPr>
            <p:ph type="title" hasCustomPrompt="1"/>
          </p:nvPr>
        </p:nvSpPr>
        <p:spPr/>
        <p:txBody>
          <a:bodyPr>
            <a:normAutofit/>
          </a:bodyPr>
          <a:lstStyle>
            <a:lvl1pPr>
              <a:defRPr sz="5000">
                <a:solidFill>
                  <a:schemeClr val="accent4"/>
                </a:solidFill>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24EF218-C14F-895D-FDA3-986ED0D30C2E}"/>
              </a:ext>
            </a:extLst>
          </p:cNvPr>
          <p:cNvSpPr>
            <a:spLocks noGrp="1"/>
          </p:cNvSpPr>
          <p:nvPr>
            <p:ph sz="half" idx="1"/>
          </p:nvPr>
        </p:nvSpPr>
        <p:spPr>
          <a:xfrm>
            <a:off x="540000" y="1728000"/>
            <a:ext cx="5181600" cy="4351338"/>
          </a:xfrm>
        </p:spPr>
        <p:txBody>
          <a:bodyPr>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D040996B-A700-F3A4-844C-DA7A503142AB}"/>
              </a:ext>
            </a:extLst>
          </p:cNvPr>
          <p:cNvSpPr>
            <a:spLocks noGrp="1"/>
          </p:cNvSpPr>
          <p:nvPr>
            <p:ph type="dt" sz="half" idx="10"/>
          </p:nvPr>
        </p:nvSpPr>
        <p:spPr/>
        <p:txBody>
          <a:bodyPr/>
          <a:lstStyle>
            <a:lvl1pPr>
              <a:defRPr>
                <a:solidFill>
                  <a:schemeClr val="tx1"/>
                </a:solidFill>
              </a:defRPr>
            </a:lvl1pPr>
          </a:lstStyle>
          <a:p>
            <a:fld id="{C9108615-7035-4650-B89F-C85957E4E752}" type="datetime1">
              <a:rPr lang="en-IE" smtClean="0"/>
              <a:t>07/12/2023</a:t>
            </a:fld>
            <a:endParaRPr lang="en-IE"/>
          </a:p>
        </p:txBody>
      </p:sp>
      <p:sp>
        <p:nvSpPr>
          <p:cNvPr id="6" name="Footer Placeholder 5">
            <a:extLst>
              <a:ext uri="{FF2B5EF4-FFF2-40B4-BE49-F238E27FC236}">
                <a16:creationId xmlns:a16="http://schemas.microsoft.com/office/drawing/2014/main" id="{20856AC6-0A66-5AF8-E016-8EFC20E3FDAD}"/>
              </a:ext>
            </a:extLst>
          </p:cNvPr>
          <p:cNvSpPr>
            <a:spLocks noGrp="1"/>
          </p:cNvSpPr>
          <p:nvPr>
            <p:ph type="ftr" sz="quarter" idx="11"/>
          </p:nvPr>
        </p:nvSpPr>
        <p:spPr/>
        <p:txBody>
          <a:bodyPr/>
          <a:lstStyle>
            <a:lvl1pPr>
              <a:defRPr>
                <a:solidFill>
                  <a:schemeClr val="tx1"/>
                </a:solidFill>
              </a:defRPr>
            </a:lvl1pPr>
          </a:lstStyle>
          <a:p>
            <a:r>
              <a:rPr lang="en-US"/>
              <a:t>Deck version and other information</a:t>
            </a:r>
            <a:endParaRPr lang="en-IE"/>
          </a:p>
        </p:txBody>
      </p:sp>
      <p:sp>
        <p:nvSpPr>
          <p:cNvPr id="7" name="Slide Number Placeholder 6">
            <a:extLst>
              <a:ext uri="{FF2B5EF4-FFF2-40B4-BE49-F238E27FC236}">
                <a16:creationId xmlns:a16="http://schemas.microsoft.com/office/drawing/2014/main" id="{A72CF6D9-A09A-170E-29E2-7E08A15E8FA5}"/>
              </a:ext>
            </a:extLst>
          </p:cNvPr>
          <p:cNvSpPr>
            <a:spLocks noGrp="1"/>
          </p:cNvSpPr>
          <p:nvPr>
            <p:ph type="sldNum" sz="quarter" idx="12"/>
          </p:nvPr>
        </p:nvSpPr>
        <p:spPr/>
        <p:txBody>
          <a:bodyPr/>
          <a:lstStyle>
            <a:lvl1pPr>
              <a:defRPr>
                <a:solidFill>
                  <a:schemeClr val="tx1"/>
                </a:solidFill>
              </a:defRPr>
            </a:lvl1pPr>
          </a:lstStyle>
          <a:p>
            <a:fld id="{A8E3EAD5-11EF-438B-9A34-25E716FB64EB}" type="slidenum">
              <a:rPr lang="en-IE" smtClean="0"/>
              <a:pPr/>
              <a:t>‹#›</a:t>
            </a:fld>
            <a:endParaRPr lang="en-IE"/>
          </a:p>
        </p:txBody>
      </p:sp>
      <p:pic>
        <p:nvPicPr>
          <p:cNvPr id="9" name="Picture 8">
            <a:extLst>
              <a:ext uri="{FF2B5EF4-FFF2-40B4-BE49-F238E27FC236}">
                <a16:creationId xmlns:a16="http://schemas.microsoft.com/office/drawing/2014/main" id="{AC6D9D9C-B203-67F4-1FE7-46CBE4AAB4F4}"/>
              </a:ext>
            </a:extLst>
          </p:cNvPr>
          <p:cNvPicPr>
            <a:picLocks noChangeAspect="1"/>
          </p:cNvPicPr>
          <p:nvPr/>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1" name="Picture 10">
            <a:extLst>
              <a:ext uri="{FF2B5EF4-FFF2-40B4-BE49-F238E27FC236}">
                <a16:creationId xmlns:a16="http://schemas.microsoft.com/office/drawing/2014/main" id="{C8640DBF-D7FC-E395-E2BF-C0A74D17EC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2" name="Straight Connector 11">
            <a:extLst>
              <a:ext uri="{FF2B5EF4-FFF2-40B4-BE49-F238E27FC236}">
                <a16:creationId xmlns:a16="http://schemas.microsoft.com/office/drawing/2014/main" id="{05376D12-BEF0-29FB-3C24-60443D872290}"/>
              </a:ext>
            </a:extLst>
          </p:cNvPr>
          <p:cNvCxnSpPr/>
          <p:nvPr/>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837002-E27D-7440-5E58-7CE0DB0459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351" b="42275"/>
          <a:stretch/>
        </p:blipFill>
        <p:spPr>
          <a:xfrm>
            <a:off x="8498835" y="3710359"/>
            <a:ext cx="3693166" cy="3147642"/>
          </a:xfrm>
          <a:prstGeom prst="rect">
            <a:avLst/>
          </a:prstGeom>
        </p:spPr>
      </p:pic>
      <p:pic>
        <p:nvPicPr>
          <p:cNvPr id="13" name="Picture 12">
            <a:extLst>
              <a:ext uri="{FF2B5EF4-FFF2-40B4-BE49-F238E27FC236}">
                <a16:creationId xmlns:a16="http://schemas.microsoft.com/office/drawing/2014/main" id="{6A555639-2070-DE72-867C-C6A8EFDA38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4" name="Straight Connector 13">
            <a:extLst>
              <a:ext uri="{FF2B5EF4-FFF2-40B4-BE49-F238E27FC236}">
                <a16:creationId xmlns:a16="http://schemas.microsoft.com/office/drawing/2014/main" id="{D4FF5A2B-3D55-0204-7C14-56AD5CA608FD}"/>
              </a:ext>
            </a:extLst>
          </p:cNvPr>
          <p:cNvCxnSpPr/>
          <p:nvPr userDrawn="1"/>
        </p:nvCxnSpPr>
        <p:spPr>
          <a:xfrm>
            <a:off x="540000" y="5940000"/>
            <a:ext cx="1111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61034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_A">
    <p:bg>
      <p:bgPr>
        <a:solidFill>
          <a:schemeClr val="tx2"/>
        </a:solidFill>
        <a:effectLst/>
      </p:bgPr>
    </p:bg>
    <p:spTree>
      <p:nvGrpSpPr>
        <p:cNvPr id="1" name=""/>
        <p:cNvGrpSpPr/>
        <p:nvPr/>
      </p:nvGrpSpPr>
      <p:grpSpPr>
        <a:xfrm>
          <a:off x="0" y="0"/>
          <a:ext cx="0" cy="0"/>
          <a:chOff x="0" y="0"/>
          <a:chExt cx="0" cy="0"/>
        </a:xfrm>
      </p:grpSpPr>
      <p:pic>
        <p:nvPicPr>
          <p:cNvPr id="9" name="Picture 8" descr="A close-up of a person's chest&#10;&#10;Description automatically generated with low confidence">
            <a:extLst>
              <a:ext uri="{FF2B5EF4-FFF2-40B4-BE49-F238E27FC236}">
                <a16:creationId xmlns:a16="http://schemas.microsoft.com/office/drawing/2014/main" id="{F7E86851-5AE4-E044-E8F4-C1EF8DD0C226}"/>
              </a:ext>
            </a:extLst>
          </p:cNvPr>
          <p:cNvPicPr>
            <a:picLocks noChangeAspect="1"/>
          </p:cNvPicPr>
          <p:nvPr/>
        </p:nvPicPr>
        <p:blipFill rotWithShape="1">
          <a:blip r:embed="rId2">
            <a:extLst>
              <a:ext uri="{28A0092B-C50C-407E-A947-70E740481C1C}">
                <a14:useLocalDpi xmlns:a14="http://schemas.microsoft.com/office/drawing/2010/main" val="0"/>
              </a:ext>
            </a:extLst>
          </a:blip>
          <a:srcRect l="17945" t="31678" b="17633"/>
          <a:stretch/>
        </p:blipFill>
        <p:spPr>
          <a:xfrm>
            <a:off x="0" y="1"/>
            <a:ext cx="7897600" cy="6858000"/>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tx2"/>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p>
            <a:fld id="{EFD15550-4301-4E30-B207-EBC9560984E7}"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p>
            <a:fld id="{A8E3EAD5-11EF-438B-9A34-25E716FB64EB}" type="slidenum">
              <a:rPr lang="en-IE" smtClean="0"/>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A close-up of a person's chest&#10;&#10;Description automatically generated with low confidence">
            <a:extLst>
              <a:ext uri="{FF2B5EF4-FFF2-40B4-BE49-F238E27FC236}">
                <a16:creationId xmlns:a16="http://schemas.microsoft.com/office/drawing/2014/main" id="{E07CE2D9-551A-ACE6-EDDA-B089E61182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1"/>
            <a:ext cx="7897600" cy="6858000"/>
          </a:xfrm>
          <a:prstGeom prst="rect">
            <a:avLst/>
          </a:prstGeom>
        </p:spPr>
      </p:pic>
      <p:pic>
        <p:nvPicPr>
          <p:cNvPr id="12" name="Picture 11">
            <a:extLst>
              <a:ext uri="{FF2B5EF4-FFF2-40B4-BE49-F238E27FC236}">
                <a16:creationId xmlns:a16="http://schemas.microsoft.com/office/drawing/2014/main" id="{4B465A52-ABB1-086B-507F-0BBA2DDBBF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9C74D6F2-3E87-2300-D00F-013C13AD981D}"/>
              </a:ext>
            </a:extLst>
          </p:cNvPr>
          <p:cNvCxnSpPr/>
          <p:nvPr userDrawn="1"/>
        </p:nvCxnSpPr>
        <p:spPr>
          <a:xfrm>
            <a:off x="540000" y="5940000"/>
            <a:ext cx="11113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4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Slide_B">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86851-5AE4-E044-E8F4-C1EF8DD0C226}"/>
              </a:ext>
            </a:extLst>
          </p:cNvPr>
          <p:cNvPicPr>
            <a:picLocks noChangeAspect="1"/>
          </p:cNvPicPr>
          <p:nvPr/>
        </p:nvPicPr>
        <p:blipFill rotWithShape="1">
          <a:blip r:embed="rId2">
            <a:extLst>
              <a:ext uri="{28A0092B-C50C-407E-A947-70E740481C1C}">
                <a14:useLocalDpi xmlns:a14="http://schemas.microsoft.com/office/drawing/2010/main" val="0"/>
              </a:ext>
            </a:extLst>
          </a:blip>
          <a:srcRect l="17945" t="31678" b="17633"/>
          <a:stretch/>
        </p:blipFill>
        <p:spPr>
          <a:xfrm>
            <a:off x="0" y="-1"/>
            <a:ext cx="7897599" cy="6858001"/>
          </a:xfrm>
          <a:prstGeom prst="rect">
            <a:avLst/>
          </a:prstGeom>
        </p:spPr>
      </p:pic>
      <p:sp>
        <p:nvSpPr>
          <p:cNvPr id="2" name="Title 1">
            <a:extLst>
              <a:ext uri="{FF2B5EF4-FFF2-40B4-BE49-F238E27FC236}">
                <a16:creationId xmlns:a16="http://schemas.microsoft.com/office/drawing/2014/main" id="{0D186924-4925-04AD-E155-1A02D283A358}"/>
              </a:ext>
            </a:extLst>
          </p:cNvPr>
          <p:cNvSpPr>
            <a:spLocks noGrp="1"/>
          </p:cNvSpPr>
          <p:nvPr>
            <p:ph type="title" hasCustomPrompt="1"/>
          </p:nvPr>
        </p:nvSpPr>
        <p:spPr>
          <a:xfrm>
            <a:off x="540000" y="540000"/>
            <a:ext cx="4895600" cy="5670300"/>
          </a:xfrm>
        </p:spPr>
        <p:txBody>
          <a:bodyPr anchor="t">
            <a:normAutofit/>
          </a:bodyPr>
          <a:lstStyle>
            <a:lvl1pPr algn="l">
              <a:defRPr sz="5000">
                <a:solidFill>
                  <a:schemeClr val="bg1"/>
                </a:solidFill>
              </a:defRPr>
            </a:lvl1pPr>
          </a:lstStyle>
          <a:p>
            <a:r>
              <a:rPr lang="en-US" dirty="0"/>
              <a:t>CLICK TO EDIT MASTER TITLE STYLE</a:t>
            </a:r>
            <a:endParaRPr lang="en-IE" dirty="0"/>
          </a:p>
        </p:txBody>
      </p:sp>
      <p:sp>
        <p:nvSpPr>
          <p:cNvPr id="4" name="Date Placeholder 3">
            <a:extLst>
              <a:ext uri="{FF2B5EF4-FFF2-40B4-BE49-F238E27FC236}">
                <a16:creationId xmlns:a16="http://schemas.microsoft.com/office/drawing/2014/main" id="{CCE3C6D5-AD7C-A9C0-E1CA-95B80D90E989}"/>
              </a:ext>
            </a:extLst>
          </p:cNvPr>
          <p:cNvSpPr>
            <a:spLocks noGrp="1"/>
          </p:cNvSpPr>
          <p:nvPr>
            <p:ph type="dt" sz="half" idx="10"/>
          </p:nvPr>
        </p:nvSpPr>
        <p:spPr/>
        <p:txBody>
          <a:bodyPr/>
          <a:lstStyle>
            <a:lvl1pPr>
              <a:defRPr>
                <a:solidFill>
                  <a:schemeClr val="bg1"/>
                </a:solidFill>
              </a:defRPr>
            </a:lvl1pPr>
          </a:lstStyle>
          <a:p>
            <a:fld id="{8A37A34B-44B6-4991-8F01-D07947E985B5}" type="datetime1">
              <a:rPr lang="en-IE" smtClean="0"/>
              <a:t>07/12/2023</a:t>
            </a:fld>
            <a:endParaRPr lang="en-IE"/>
          </a:p>
        </p:txBody>
      </p:sp>
      <p:sp>
        <p:nvSpPr>
          <p:cNvPr id="5" name="Footer Placeholder 4">
            <a:extLst>
              <a:ext uri="{FF2B5EF4-FFF2-40B4-BE49-F238E27FC236}">
                <a16:creationId xmlns:a16="http://schemas.microsoft.com/office/drawing/2014/main" id="{860BFC1A-3469-12C7-BC17-67174661D6C3}"/>
              </a:ext>
            </a:extLst>
          </p:cNvPr>
          <p:cNvSpPr>
            <a:spLocks noGrp="1"/>
          </p:cNvSpPr>
          <p:nvPr>
            <p:ph type="ftr" sz="quarter" idx="11"/>
          </p:nvPr>
        </p:nvSpPr>
        <p:spPr/>
        <p:txBody>
          <a:bodyPr/>
          <a:lstStyle>
            <a:lvl1pPr>
              <a:defRPr>
                <a:solidFill>
                  <a:schemeClr val="bg1"/>
                </a:solidFill>
              </a:defRPr>
            </a:lvl1pPr>
          </a:lstStyle>
          <a:p>
            <a:r>
              <a:rPr lang="en-US"/>
              <a:t>Deck version and other information</a:t>
            </a:r>
            <a:endParaRPr lang="en-IE"/>
          </a:p>
        </p:txBody>
      </p:sp>
      <p:sp>
        <p:nvSpPr>
          <p:cNvPr id="6" name="Slide Number Placeholder 5">
            <a:extLst>
              <a:ext uri="{FF2B5EF4-FFF2-40B4-BE49-F238E27FC236}">
                <a16:creationId xmlns:a16="http://schemas.microsoft.com/office/drawing/2014/main" id="{E9BABDAA-986D-A319-C70A-AFA06B0C8310}"/>
              </a:ext>
            </a:extLst>
          </p:cNvPr>
          <p:cNvSpPr>
            <a:spLocks noGrp="1"/>
          </p:cNvSpPr>
          <p:nvPr>
            <p:ph type="sldNum" sz="quarter" idx="12"/>
          </p:nvPr>
        </p:nvSpPr>
        <p:spPr/>
        <p:txBody>
          <a:bodyPr/>
          <a:lstStyle>
            <a:lvl1pPr>
              <a:defRPr>
                <a:solidFill>
                  <a:schemeClr val="bg1"/>
                </a:solidFill>
              </a:defRPr>
            </a:lvl1pPr>
          </a:lstStyle>
          <a:p>
            <a:fld id="{A8E3EAD5-11EF-438B-9A34-25E716FB64EB}" type="slidenum">
              <a:rPr lang="en-IE" smtClean="0"/>
              <a:pPr/>
              <a:t>‹#›</a:t>
            </a:fld>
            <a:endParaRPr lang="en-IE"/>
          </a:p>
        </p:txBody>
      </p:sp>
      <p:pic>
        <p:nvPicPr>
          <p:cNvPr id="7" name="Picture 6">
            <a:extLst>
              <a:ext uri="{FF2B5EF4-FFF2-40B4-BE49-F238E27FC236}">
                <a16:creationId xmlns:a16="http://schemas.microsoft.com/office/drawing/2014/main" id="{95E6B859-AD2D-954C-6705-22B57E6985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1" name="Straight Connector 10">
            <a:extLst>
              <a:ext uri="{FF2B5EF4-FFF2-40B4-BE49-F238E27FC236}">
                <a16:creationId xmlns:a16="http://schemas.microsoft.com/office/drawing/2014/main" id="{6EC510C9-1310-5012-7187-5DD32A5D044D}"/>
              </a:ext>
            </a:extLst>
          </p:cNvPr>
          <p:cNvCxnSpPr/>
          <p:nvPr/>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24BD75-3997-50D5-B6D9-3EA97E4AD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5" t="31678" b="17633"/>
          <a:stretch/>
        </p:blipFill>
        <p:spPr>
          <a:xfrm>
            <a:off x="0" y="-1"/>
            <a:ext cx="7897599" cy="6858001"/>
          </a:xfrm>
          <a:prstGeom prst="rect">
            <a:avLst/>
          </a:prstGeom>
        </p:spPr>
      </p:pic>
      <p:pic>
        <p:nvPicPr>
          <p:cNvPr id="12" name="Picture 11">
            <a:extLst>
              <a:ext uri="{FF2B5EF4-FFF2-40B4-BE49-F238E27FC236}">
                <a16:creationId xmlns:a16="http://schemas.microsoft.com/office/drawing/2014/main" id="{8B45844A-E09C-8267-8644-F5AA51B26D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16000" y="6120000"/>
            <a:ext cx="1511811" cy="387096"/>
          </a:xfrm>
          <a:prstGeom prst="rect">
            <a:avLst/>
          </a:prstGeom>
        </p:spPr>
      </p:pic>
      <p:cxnSp>
        <p:nvCxnSpPr>
          <p:cNvPr id="13" name="Straight Connector 12">
            <a:extLst>
              <a:ext uri="{FF2B5EF4-FFF2-40B4-BE49-F238E27FC236}">
                <a16:creationId xmlns:a16="http://schemas.microsoft.com/office/drawing/2014/main" id="{C8F6F97E-03C5-ADCB-DAA1-DD398E678BE8}"/>
              </a:ext>
            </a:extLst>
          </p:cNvPr>
          <p:cNvCxnSpPr/>
          <p:nvPr userDrawn="1"/>
        </p:nvCxnSpPr>
        <p:spPr>
          <a:xfrm>
            <a:off x="540000" y="5940000"/>
            <a:ext cx="1111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789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EE765-3463-5C76-6813-8830217520CC}"/>
              </a:ext>
            </a:extLst>
          </p:cNvPr>
          <p:cNvSpPr>
            <a:spLocks noGrp="1"/>
          </p:cNvSpPr>
          <p:nvPr>
            <p:ph type="title"/>
          </p:nvPr>
        </p:nvSpPr>
        <p:spPr>
          <a:xfrm>
            <a:off x="540000" y="540000"/>
            <a:ext cx="10515600" cy="1325563"/>
          </a:xfrm>
          <a:prstGeom prst="rect">
            <a:avLst/>
          </a:prstGeom>
        </p:spPr>
        <p:txBody>
          <a:bodyPr vert="horz" lIns="91440" tIns="45720" rIns="91440" bIns="45720" rtlCol="0" anchor="t">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66BAEFC0-33F8-301B-36A9-FA8C7A250EBB}"/>
              </a:ext>
            </a:extLst>
          </p:cNvPr>
          <p:cNvSpPr>
            <a:spLocks noGrp="1"/>
          </p:cNvSpPr>
          <p:nvPr>
            <p:ph type="body" idx="1"/>
          </p:nvPr>
        </p:nvSpPr>
        <p:spPr>
          <a:xfrm>
            <a:off x="5400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FEB851FB-1D9E-5503-B8F8-93E5675350CF}"/>
              </a:ext>
            </a:extLst>
          </p:cNvPr>
          <p:cNvSpPr>
            <a:spLocks noGrp="1"/>
          </p:cNvSpPr>
          <p:nvPr>
            <p:ph type="dt" sz="half" idx="2"/>
          </p:nvPr>
        </p:nvSpPr>
        <p:spPr>
          <a:xfrm>
            <a:off x="1003300" y="6436800"/>
            <a:ext cx="1022100" cy="365125"/>
          </a:xfrm>
          <a:prstGeom prst="rect">
            <a:avLst/>
          </a:prstGeom>
        </p:spPr>
        <p:txBody>
          <a:bodyPr vert="horz" lIns="91440" tIns="45720" rIns="91440" bIns="45720" rtlCol="0" anchor="t"/>
          <a:lstStyle>
            <a:lvl1pPr algn="l">
              <a:defRPr sz="1200">
                <a:solidFill>
                  <a:schemeClr val="tx2"/>
                </a:solidFill>
              </a:defRPr>
            </a:lvl1pPr>
          </a:lstStyle>
          <a:p>
            <a:fld id="{3C31E6E1-A17D-4F57-8A87-9C3DF0257ED6}" type="datetime1">
              <a:rPr lang="en-IE" smtClean="0"/>
              <a:t>07/12/2023</a:t>
            </a:fld>
            <a:endParaRPr lang="en-IE"/>
          </a:p>
        </p:txBody>
      </p:sp>
      <p:sp>
        <p:nvSpPr>
          <p:cNvPr id="5" name="Footer Placeholder 4">
            <a:extLst>
              <a:ext uri="{FF2B5EF4-FFF2-40B4-BE49-F238E27FC236}">
                <a16:creationId xmlns:a16="http://schemas.microsoft.com/office/drawing/2014/main" id="{BD56414D-DF5E-59A5-8100-511CE2404DFA}"/>
              </a:ext>
            </a:extLst>
          </p:cNvPr>
          <p:cNvSpPr>
            <a:spLocks noGrp="1"/>
          </p:cNvSpPr>
          <p:nvPr>
            <p:ph type="ftr" sz="quarter" idx="3"/>
          </p:nvPr>
        </p:nvSpPr>
        <p:spPr>
          <a:xfrm>
            <a:off x="2025400" y="6436800"/>
            <a:ext cx="4114800" cy="365125"/>
          </a:xfrm>
          <a:prstGeom prst="rect">
            <a:avLst/>
          </a:prstGeom>
        </p:spPr>
        <p:txBody>
          <a:bodyPr vert="horz" lIns="91440" tIns="45720" rIns="91440" bIns="45720" rtlCol="0" anchor="t"/>
          <a:lstStyle>
            <a:lvl1pPr algn="l">
              <a:defRPr sz="1200">
                <a:solidFill>
                  <a:schemeClr val="tx2"/>
                </a:solidFill>
              </a:defRPr>
            </a:lvl1pPr>
          </a:lstStyle>
          <a:p>
            <a:r>
              <a:rPr lang="en-US"/>
              <a:t>Deck version and other information</a:t>
            </a:r>
            <a:endParaRPr lang="en-IE" dirty="0"/>
          </a:p>
        </p:txBody>
      </p:sp>
      <p:sp>
        <p:nvSpPr>
          <p:cNvPr id="6" name="Slide Number Placeholder 5">
            <a:extLst>
              <a:ext uri="{FF2B5EF4-FFF2-40B4-BE49-F238E27FC236}">
                <a16:creationId xmlns:a16="http://schemas.microsoft.com/office/drawing/2014/main" id="{A8154EBE-CDBB-16C3-B767-4C70A5FE23E5}"/>
              </a:ext>
            </a:extLst>
          </p:cNvPr>
          <p:cNvSpPr>
            <a:spLocks noGrp="1"/>
          </p:cNvSpPr>
          <p:nvPr>
            <p:ph type="sldNum" sz="quarter" idx="4"/>
          </p:nvPr>
        </p:nvSpPr>
        <p:spPr>
          <a:xfrm>
            <a:off x="540000" y="6436800"/>
            <a:ext cx="463300" cy="365125"/>
          </a:xfrm>
          <a:prstGeom prst="rect">
            <a:avLst/>
          </a:prstGeom>
        </p:spPr>
        <p:txBody>
          <a:bodyPr vert="horz" lIns="91440" tIns="45720" rIns="91440" bIns="45720" rtlCol="0" anchor="t"/>
          <a:lstStyle>
            <a:lvl1pPr algn="l">
              <a:defRPr sz="1200" b="1">
                <a:solidFill>
                  <a:schemeClr val="tx2"/>
                </a:solidFill>
              </a:defRPr>
            </a:lvl1pPr>
          </a:lstStyle>
          <a:p>
            <a:fld id="{A8E3EAD5-11EF-438B-9A34-25E716FB64EB}" type="slidenum">
              <a:rPr lang="en-IE" smtClean="0"/>
              <a:pPr/>
              <a:t>‹#›</a:t>
            </a:fld>
            <a:endParaRPr lang="en-IE"/>
          </a:p>
        </p:txBody>
      </p:sp>
    </p:spTree>
    <p:extLst>
      <p:ext uri="{BB962C8B-B14F-4D97-AF65-F5344CB8AC3E}">
        <p14:creationId xmlns:p14="http://schemas.microsoft.com/office/powerpoint/2010/main" val="38095652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672" r:id="rId23"/>
    <p:sldLayoutId id="2147483673" r:id="rId24"/>
    <p:sldLayoutId id="2147483674" r:id="rId25"/>
    <p:sldLayoutId id="2147483675" r:id="rId26"/>
    <p:sldLayoutId id="2147483664" r:id="rId27"/>
    <p:sldLayoutId id="2147483676" r:id="rId28"/>
    <p:sldLayoutId id="2147483663" r:id="rId29"/>
    <p:sldLayoutId id="2147483677" r:id="rId30"/>
    <p:sldLayoutId id="2147483678" r:id="rId31"/>
    <p:sldLayoutId id="2147483680" r:id="rId32"/>
    <p:sldLayoutId id="2147483681" r:id="rId33"/>
    <p:sldLayoutId id="2147483679" r:id="rId34"/>
    <p:sldLayoutId id="2147483682" r:id="rId35"/>
    <p:sldLayoutId id="2147483683" r:id="rId36"/>
    <p:sldLayoutId id="2147483684" r:id="rId37"/>
    <p:sldLayoutId id="2147483685" r:id="rId38"/>
    <p:sldLayoutId id="2147483686" r:id="rId39"/>
    <p:sldLayoutId id="2147483665" r:id="rId40"/>
    <p:sldLayoutId id="2147483687" r:id="rId41"/>
  </p:sldLayoutIdLst>
  <p:hf hdr="0"/>
  <p:txStyles>
    <p:titleStyle>
      <a:lvl1pPr algn="l" defTabSz="914400" rtl="0" eaLnBrk="1" latinLnBrk="0" hangingPunct="1">
        <a:lnSpc>
          <a:spcPct val="100000"/>
        </a:lnSpc>
        <a:spcBef>
          <a:spcPct val="0"/>
        </a:spcBef>
        <a:buNone/>
        <a:defRPr sz="5000" b="1" kern="1200">
          <a:solidFill>
            <a:schemeClr val="bg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h.ie/8-steps-to-inclusive-youth-work/" TargetMode="External"/><Relationship Id="rId1" Type="http://schemas.openxmlformats.org/officeDocument/2006/relationships/slideLayout" Target="../slideLayouts/slideLayout2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hyperlink" Target="mailto:anne@nyci.i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36E9E58-9F47-D1D9-353B-5E80F2002A1F}"/>
              </a:ext>
            </a:extLst>
          </p:cNvPr>
          <p:cNvSpPr>
            <a:spLocks noGrp="1"/>
          </p:cNvSpPr>
          <p:nvPr>
            <p:ph type="ctrTitle"/>
          </p:nvPr>
        </p:nvSpPr>
        <p:spPr>
          <a:xfrm>
            <a:off x="452486" y="1197721"/>
            <a:ext cx="10237683" cy="2430000"/>
          </a:xfrm>
        </p:spPr>
        <p:txBody>
          <a:bodyPr/>
          <a:lstStyle/>
          <a:p>
            <a:r>
              <a:rPr lang="en-GB" dirty="0">
                <a:latin typeface="Poppins" panose="00000500000000000000" pitchFamily="2" charset="0"/>
                <a:cs typeface="Poppins" panose="00000500000000000000" pitchFamily="2" charset="0"/>
              </a:rPr>
              <a:t>Access and Opportunity: Equality and Equity</a:t>
            </a:r>
            <a:br>
              <a:rPr lang="en-GB" dirty="0">
                <a:latin typeface="Poppins" panose="00000500000000000000" pitchFamily="2" charset="0"/>
                <a:cs typeface="Poppins" panose="00000500000000000000" pitchFamily="2" charset="0"/>
              </a:rPr>
            </a:br>
            <a:br>
              <a:rPr lang="en-GB" dirty="0">
                <a:latin typeface="Poppins" panose="00000500000000000000" pitchFamily="2" charset="0"/>
                <a:cs typeface="Poppins" panose="00000500000000000000" pitchFamily="2" charset="0"/>
              </a:rPr>
            </a:br>
            <a:br>
              <a:rPr lang="en-GB" dirty="0">
                <a:latin typeface="Poppins" panose="00000500000000000000" pitchFamily="2" charset="0"/>
                <a:cs typeface="Poppins" panose="00000500000000000000" pitchFamily="2" charset="0"/>
              </a:rPr>
            </a:br>
            <a:endParaRPr lang="en-IE" dirty="0">
              <a:latin typeface="Poppins" panose="00000500000000000000" pitchFamily="2" charset="0"/>
              <a:cs typeface="Poppins" panose="00000500000000000000" pitchFamily="2" charset="0"/>
            </a:endParaRPr>
          </a:p>
        </p:txBody>
      </p:sp>
      <p:sp>
        <p:nvSpPr>
          <p:cNvPr id="4" name="Footer Placeholder 3">
            <a:extLst>
              <a:ext uri="{FF2B5EF4-FFF2-40B4-BE49-F238E27FC236}">
                <a16:creationId xmlns:a16="http://schemas.microsoft.com/office/drawing/2014/main" id="{7B14252F-74CD-5539-B57A-A41C98DDBA6B}"/>
              </a:ext>
            </a:extLst>
          </p:cNvPr>
          <p:cNvSpPr>
            <a:spLocks noGrp="1"/>
          </p:cNvSpPr>
          <p:nvPr>
            <p:ph type="ftr" sz="quarter" idx="11"/>
          </p:nvPr>
        </p:nvSpPr>
        <p:spPr>
          <a:xfrm>
            <a:off x="527300" y="5781963"/>
            <a:ext cx="6097383" cy="365125"/>
          </a:xfrm>
        </p:spPr>
        <p:txBody>
          <a:bodyPr/>
          <a:lstStyle/>
          <a:p>
            <a:r>
              <a:rPr lang="en-US" sz="2000" dirty="0">
                <a:latin typeface="Poppins" panose="00000500000000000000" pitchFamily="2" charset="0"/>
                <a:cs typeface="Poppins" panose="00000500000000000000" pitchFamily="2" charset="0"/>
              </a:rPr>
              <a:t>NYCI Equality and Intercultural Programme</a:t>
            </a:r>
            <a:endParaRPr lang="en-IE" sz="2000" dirty="0">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5D383E34-4F2B-7268-68BD-1EE880EFC2F5}"/>
              </a:ext>
            </a:extLst>
          </p:cNvPr>
          <p:cNvSpPr txBox="1"/>
          <p:nvPr/>
        </p:nvSpPr>
        <p:spPr>
          <a:xfrm>
            <a:off x="691112" y="4736949"/>
            <a:ext cx="6097384" cy="923330"/>
          </a:xfrm>
          <a:prstGeom prst="rect">
            <a:avLst/>
          </a:prstGeom>
          <a:noFill/>
        </p:spPr>
        <p:txBody>
          <a:bodyPr wrap="square">
            <a:spAutoFit/>
          </a:bodyPr>
          <a:lstStyle/>
          <a:p>
            <a:br>
              <a:rPr lang="en-GB" dirty="0">
                <a:latin typeface="Poppins" panose="00000500000000000000" pitchFamily="2" charset="0"/>
                <a:cs typeface="Poppins" panose="00000500000000000000" pitchFamily="2" charset="0"/>
              </a:rPr>
            </a:br>
            <a:br>
              <a:rPr lang="en-GB" dirty="0">
                <a:latin typeface="Poppins" panose="00000500000000000000" pitchFamily="2" charset="0"/>
                <a:cs typeface="Poppins" panose="00000500000000000000" pitchFamily="2" charset="0"/>
              </a:rPr>
            </a:br>
            <a:endParaRPr lang="en-IE"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0405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0A3CC1-C4E5-4498-2013-80A053CEAF6A}"/>
              </a:ext>
            </a:extLst>
          </p:cNvPr>
          <p:cNvSpPr txBox="1"/>
          <p:nvPr/>
        </p:nvSpPr>
        <p:spPr>
          <a:xfrm>
            <a:off x="1743075" y="397401"/>
            <a:ext cx="8315325" cy="6063198"/>
          </a:xfrm>
          <a:prstGeom prst="rect">
            <a:avLst/>
          </a:prstGeom>
          <a:noFill/>
        </p:spPr>
        <p:txBody>
          <a:bodyPr wrap="square">
            <a:spAutoFit/>
          </a:bodyPr>
          <a:lstStyle/>
          <a:p>
            <a:r>
              <a:rPr lang="en-GB" sz="2400" b="1" dirty="0">
                <a:solidFill>
                  <a:schemeClr val="bg1"/>
                </a:solidFill>
                <a:effectLst/>
                <a:latin typeface="Calibri"/>
                <a:ea typeface="Calibri" panose="020F0502020204030204" pitchFamily="34" charset="0"/>
                <a:cs typeface="Times New Roman"/>
              </a:rPr>
              <a:t> </a:t>
            </a:r>
            <a:r>
              <a:rPr lang="en-GB" sz="28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“The Brave Space Invitation”</a:t>
            </a:r>
            <a:r>
              <a:rPr lang="en-GB" sz="2800" b="1" dirty="0">
                <a:solidFill>
                  <a:schemeClr val="bg1"/>
                </a:solidFill>
                <a:latin typeface="Poppins" panose="00000500000000000000" pitchFamily="2" charset="0"/>
                <a:ea typeface="Calibri" panose="020F0502020204030204" pitchFamily="34" charset="0"/>
                <a:cs typeface="Poppins" panose="00000500000000000000" pitchFamily="2" charset="0"/>
              </a:rPr>
              <a:t> </a:t>
            </a:r>
            <a:r>
              <a:rPr lang="en-GB" sz="28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lang="en-GB" sz="2000" b="1" dirty="0">
                <a:solidFill>
                  <a:schemeClr val="bg1"/>
                </a:solidFill>
                <a:effectLst/>
                <a:latin typeface="Poppins" panose="00000500000000000000" pitchFamily="2" charset="0"/>
                <a:ea typeface="Calibri" panose="020F0502020204030204" pitchFamily="34" charset="0"/>
                <a:cs typeface="Poppins" panose="00000500000000000000" pitchFamily="2" charset="0"/>
              </a:rPr>
              <a:t>by Beth </a:t>
            </a:r>
            <a:r>
              <a:rPr lang="en-GB" sz="2000" b="1"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Strano</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Together we will create </a:t>
            </a:r>
            <a:r>
              <a:rPr lang="en-GB" sz="2000" i="1" dirty="0">
                <a:solidFill>
                  <a:schemeClr val="bg1"/>
                </a:solidFill>
                <a:effectLst/>
                <a:latin typeface="Poppins" panose="00000500000000000000" pitchFamily="2" charset="0"/>
                <a:ea typeface="Calibri" panose="020F0502020204030204" pitchFamily="34" charset="0"/>
                <a:cs typeface="Poppins" panose="00000500000000000000" pitchFamily="2" charset="0"/>
              </a:rPr>
              <a:t>brave</a:t>
            </a: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space</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Because there is no such thing as a “safe space” —</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exist in the real world</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all carry scars and we have all caused wounds.</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In this space</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seek to turn down the volume of the outside world,</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amplify voices that fight to be heard elsewhere,</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call each other to more truth and love</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have the right to start somewhere and continue to grow. We have the responsibility to examine what we think we know.</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will not be perfect.</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This space will not be perfect.</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It will not always be what we wish it to be</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But</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It will be our brave space together,</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and</a:t>
            </a:r>
            <a:b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GB" sz="2000" dirty="0">
                <a:solidFill>
                  <a:schemeClr val="bg1"/>
                </a:solidFill>
                <a:effectLst/>
                <a:latin typeface="Poppins" panose="00000500000000000000" pitchFamily="2" charset="0"/>
                <a:ea typeface="Calibri" panose="020F0502020204030204" pitchFamily="34" charset="0"/>
                <a:cs typeface="Poppins" panose="00000500000000000000" pitchFamily="2" charset="0"/>
              </a:rPr>
              <a:t>We will work on it side by side.</a:t>
            </a:r>
            <a:endParaRPr lang="en-IE"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0294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71AA-ED70-ADE0-8C25-3C05C1B6CDDB}"/>
              </a:ext>
            </a:extLst>
          </p:cNvPr>
          <p:cNvSpPr>
            <a:spLocks noGrp="1"/>
          </p:cNvSpPr>
          <p:nvPr>
            <p:ph type="title"/>
          </p:nvPr>
        </p:nvSpPr>
        <p:spPr>
          <a:xfrm>
            <a:off x="1521142" y="195959"/>
            <a:ext cx="7552440" cy="3254760"/>
          </a:xfrm>
        </p:spPr>
        <p:txBody>
          <a:bodyPr/>
          <a:lstStyle/>
          <a:p>
            <a:pPr>
              <a:lnSpc>
                <a:spcPts val="12000"/>
              </a:lnSpc>
            </a:pPr>
            <a:r>
              <a:rPr lang="en-IE" sz="8800" dirty="0"/>
              <a:t>THANK</a:t>
            </a:r>
            <a:br>
              <a:rPr lang="en-IE" sz="8800" dirty="0"/>
            </a:br>
            <a:r>
              <a:rPr lang="en-IE" sz="9600" dirty="0">
                <a:latin typeface="+mn-lt"/>
              </a:rPr>
              <a:t>YOU</a:t>
            </a:r>
          </a:p>
        </p:txBody>
      </p:sp>
      <p:sp>
        <p:nvSpPr>
          <p:cNvPr id="6" name="Slide Number Placeholder 5">
            <a:extLst>
              <a:ext uri="{FF2B5EF4-FFF2-40B4-BE49-F238E27FC236}">
                <a16:creationId xmlns:a16="http://schemas.microsoft.com/office/drawing/2014/main" id="{50546D99-1870-1C37-F837-EF19014B7722}"/>
              </a:ext>
            </a:extLst>
          </p:cNvPr>
          <p:cNvSpPr>
            <a:spLocks noGrp="1"/>
          </p:cNvSpPr>
          <p:nvPr>
            <p:ph type="sldNum" sz="quarter" idx="12"/>
          </p:nvPr>
        </p:nvSpPr>
        <p:spPr/>
        <p:txBody>
          <a:bodyPr/>
          <a:lstStyle/>
          <a:p>
            <a:fld id="{A8E3EAD5-11EF-438B-9A34-25E716FB64EB}" type="slidenum">
              <a:rPr lang="en-IE" smtClean="0"/>
              <a:t>11</a:t>
            </a:fld>
            <a:endParaRPr lang="en-IE"/>
          </a:p>
        </p:txBody>
      </p:sp>
      <p:pic>
        <p:nvPicPr>
          <p:cNvPr id="7" name="Picture 6" descr="A picture containing circle&#10;&#10;Description automatically generated">
            <a:hlinkClick r:id="rId2"/>
            <a:extLst>
              <a:ext uri="{FF2B5EF4-FFF2-40B4-BE49-F238E27FC236}">
                <a16:creationId xmlns:a16="http://schemas.microsoft.com/office/drawing/2014/main" id="{F56CED81-C6F2-CAF9-7EA8-8EF43EDCF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715" y="2527069"/>
            <a:ext cx="2645546" cy="3413608"/>
          </a:xfrm>
          <a:prstGeom prst="rect">
            <a:avLst/>
          </a:prstGeom>
        </p:spPr>
      </p:pic>
      <p:sp>
        <p:nvSpPr>
          <p:cNvPr id="8" name="Content Placeholder 2">
            <a:extLst>
              <a:ext uri="{FF2B5EF4-FFF2-40B4-BE49-F238E27FC236}">
                <a16:creationId xmlns:a16="http://schemas.microsoft.com/office/drawing/2014/main" id="{B56362ED-86FF-2D68-67CE-480A756DC925}"/>
              </a:ext>
            </a:extLst>
          </p:cNvPr>
          <p:cNvSpPr txBox="1">
            <a:spLocks/>
          </p:cNvSpPr>
          <p:nvPr/>
        </p:nvSpPr>
        <p:spPr>
          <a:xfrm>
            <a:off x="688598" y="4681263"/>
            <a:ext cx="2790687" cy="10734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dirty="0">
                <a:latin typeface="Poppins" panose="00000500000000000000" pitchFamily="2" charset="0"/>
                <a:cs typeface="Poppins" panose="00000500000000000000" pitchFamily="2" charset="0"/>
              </a:rPr>
              <a:t>Anne Walsh</a:t>
            </a:r>
            <a:endParaRPr lang="en-US" sz="2000" dirty="0">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endParaRPr>
          </a:p>
          <a:p>
            <a:pPr marL="0" indent="0">
              <a:lnSpc>
                <a:spcPct val="150000"/>
              </a:lnSpc>
              <a:buNone/>
            </a:pPr>
            <a:r>
              <a:rPr lang="en-US" sz="2000" dirty="0">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anne@nyci.ie</a:t>
            </a:r>
            <a:endParaRPr lang="en-US" sz="2000" dirty="0">
              <a:latin typeface="Poppins" panose="00000500000000000000" pitchFamily="2" charset="0"/>
              <a:cs typeface="Poppins" panose="00000500000000000000" pitchFamily="2" charset="0"/>
            </a:endParaRPr>
          </a:p>
          <a:p>
            <a:pPr marL="0" indent="0">
              <a:lnSpc>
                <a:spcPct val="90000"/>
              </a:lnSpc>
              <a:buNone/>
            </a:pPr>
            <a:endParaRPr lang="en-US" sz="1500" dirty="0"/>
          </a:p>
          <a:p>
            <a:pPr>
              <a:lnSpc>
                <a:spcPct val="90000"/>
              </a:lnSpc>
            </a:pPr>
            <a:endParaRPr lang="en-US" sz="1500" dirty="0"/>
          </a:p>
        </p:txBody>
      </p:sp>
      <p:pic>
        <p:nvPicPr>
          <p:cNvPr id="4" name="Picture 3">
            <a:extLst>
              <a:ext uri="{FF2B5EF4-FFF2-40B4-BE49-F238E27FC236}">
                <a16:creationId xmlns:a16="http://schemas.microsoft.com/office/drawing/2014/main" id="{0281316D-0FDC-7222-76B8-A96462904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3946" y="2522161"/>
            <a:ext cx="2581790" cy="3418516"/>
          </a:xfrm>
          <a:prstGeom prst="rect">
            <a:avLst/>
          </a:prstGeom>
        </p:spPr>
      </p:pic>
      <p:pic>
        <p:nvPicPr>
          <p:cNvPr id="11" name="Picture 10" descr="A purple and white cover with text&#10;&#10;Description automatically generated">
            <a:extLst>
              <a:ext uri="{FF2B5EF4-FFF2-40B4-BE49-F238E27FC236}">
                <a16:creationId xmlns:a16="http://schemas.microsoft.com/office/drawing/2014/main" id="{041AD7E2-110C-5083-8A33-7FE5305EB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8987" y="2522161"/>
            <a:ext cx="2423013" cy="3445417"/>
          </a:xfrm>
          <a:prstGeom prst="rect">
            <a:avLst/>
          </a:prstGeom>
        </p:spPr>
      </p:pic>
    </p:spTree>
    <p:extLst>
      <p:ext uri="{BB962C8B-B14F-4D97-AF65-F5344CB8AC3E}">
        <p14:creationId xmlns:p14="http://schemas.microsoft.com/office/powerpoint/2010/main" val="237480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B4DAA0-3BE8-B57A-525D-DDB9ECF1688E}"/>
              </a:ext>
            </a:extLst>
          </p:cNvPr>
          <p:cNvSpPr>
            <a:spLocks noGrp="1"/>
          </p:cNvSpPr>
          <p:nvPr>
            <p:ph type="sldNum" sz="quarter" idx="12"/>
          </p:nvPr>
        </p:nvSpPr>
        <p:spPr/>
        <p:txBody>
          <a:bodyPr/>
          <a:lstStyle/>
          <a:p>
            <a:fld id="{A8E3EAD5-11EF-438B-9A34-25E716FB64EB}" type="slidenum">
              <a:rPr lang="en-IE" smtClean="0"/>
              <a:t>2</a:t>
            </a:fld>
            <a:endParaRPr lang="en-IE"/>
          </a:p>
        </p:txBody>
      </p:sp>
      <p:sp>
        <p:nvSpPr>
          <p:cNvPr id="10" name="Title 1">
            <a:extLst>
              <a:ext uri="{FF2B5EF4-FFF2-40B4-BE49-F238E27FC236}">
                <a16:creationId xmlns:a16="http://schemas.microsoft.com/office/drawing/2014/main" id="{5A7E53C1-B743-FEB8-3832-6788AE9661EC}"/>
              </a:ext>
            </a:extLst>
          </p:cNvPr>
          <p:cNvSpPr>
            <a:spLocks noGrp="1"/>
          </p:cNvSpPr>
          <p:nvPr>
            <p:ph type="title"/>
          </p:nvPr>
        </p:nvSpPr>
        <p:spPr>
          <a:xfrm>
            <a:off x="1003300" y="240183"/>
            <a:ext cx="9380294" cy="643396"/>
          </a:xfrm>
        </p:spPr>
        <p:txBody>
          <a:bodyPr>
            <a:normAutofit/>
          </a:bodyPr>
          <a:lstStyle/>
          <a:p>
            <a:r>
              <a:rPr lang="en-IE" sz="2800" dirty="0">
                <a:solidFill>
                  <a:schemeClr val="tx2"/>
                </a:solidFill>
                <a:latin typeface="Poppins" panose="00000500000000000000" pitchFamily="2" charset="0"/>
                <a:cs typeface="Poppins" panose="00000500000000000000" pitchFamily="2" charset="0"/>
              </a:rPr>
              <a:t>Framing Inclusive and Responsive Practice </a:t>
            </a:r>
            <a:endParaRPr lang="en-IE" sz="3900" dirty="0">
              <a:solidFill>
                <a:schemeClr val="tx2"/>
              </a:solidFill>
              <a:latin typeface="Poppins" panose="00000500000000000000" pitchFamily="2" charset="0"/>
              <a:cs typeface="Poppins" panose="00000500000000000000" pitchFamily="2" charset="0"/>
            </a:endParaRPr>
          </a:p>
        </p:txBody>
      </p:sp>
      <p:graphicFrame>
        <p:nvGraphicFramePr>
          <p:cNvPr id="12" name="Content Placeholder 2">
            <a:extLst>
              <a:ext uri="{FF2B5EF4-FFF2-40B4-BE49-F238E27FC236}">
                <a16:creationId xmlns:a16="http://schemas.microsoft.com/office/drawing/2014/main" id="{039177EC-530A-28BC-6109-60B9D076AF26}"/>
              </a:ext>
            </a:extLst>
          </p:cNvPr>
          <p:cNvGraphicFramePr>
            <a:graphicFrameLocks/>
          </p:cNvGraphicFramePr>
          <p:nvPr/>
        </p:nvGraphicFramePr>
        <p:xfrm>
          <a:off x="1053093" y="883579"/>
          <a:ext cx="8922058" cy="359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 picture containing text&#10;&#10;Description automatically generated">
            <a:extLst>
              <a:ext uri="{FF2B5EF4-FFF2-40B4-BE49-F238E27FC236}">
                <a16:creationId xmlns:a16="http://schemas.microsoft.com/office/drawing/2014/main" id="{EEB8567A-D09E-69FC-BD03-BDC09A917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318" y="3089953"/>
            <a:ext cx="2624249" cy="3711972"/>
          </a:xfrm>
          <a:prstGeom prst="rect">
            <a:avLst/>
          </a:prstGeom>
        </p:spPr>
      </p:pic>
      <p:pic>
        <p:nvPicPr>
          <p:cNvPr id="15" name="Picture 14" descr="A picture containing text, container&#10;&#10;Description automatically generated">
            <a:extLst>
              <a:ext uri="{FF2B5EF4-FFF2-40B4-BE49-F238E27FC236}">
                <a16:creationId xmlns:a16="http://schemas.microsoft.com/office/drawing/2014/main" id="{F7C901B6-901C-7537-1E1D-BBCFAEF6FC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2038" y="3089953"/>
            <a:ext cx="2627366" cy="3711972"/>
          </a:xfrm>
          <a:prstGeom prst="rect">
            <a:avLst/>
          </a:prstGeom>
        </p:spPr>
      </p:pic>
      <p:pic>
        <p:nvPicPr>
          <p:cNvPr id="16" name="Picture 15" descr="A picture containing text, container&#10;&#10;Description automatically generated">
            <a:extLst>
              <a:ext uri="{FF2B5EF4-FFF2-40B4-BE49-F238E27FC236}">
                <a16:creationId xmlns:a16="http://schemas.microsoft.com/office/drawing/2014/main" id="{923ACE03-DEF0-C4F5-EEE7-470EB96E62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2511" y="3089954"/>
            <a:ext cx="2622048" cy="3711972"/>
          </a:xfrm>
          <a:prstGeom prst="rect">
            <a:avLst/>
          </a:prstGeom>
        </p:spPr>
      </p:pic>
    </p:spTree>
    <p:extLst>
      <p:ext uri="{BB962C8B-B14F-4D97-AF65-F5344CB8AC3E}">
        <p14:creationId xmlns:p14="http://schemas.microsoft.com/office/powerpoint/2010/main" val="368235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7A6-000D-C94B-C708-47206457F70E}"/>
              </a:ext>
            </a:extLst>
          </p:cNvPr>
          <p:cNvSpPr>
            <a:spLocks noGrp="1"/>
          </p:cNvSpPr>
          <p:nvPr>
            <p:ph type="title"/>
          </p:nvPr>
        </p:nvSpPr>
        <p:spPr>
          <a:xfrm>
            <a:off x="540000" y="540000"/>
            <a:ext cx="10515600" cy="828000"/>
          </a:xfrm>
        </p:spPr>
        <p:txBody>
          <a:bodyPr vert="horz" lIns="91440" tIns="45720" rIns="91440" bIns="45720" rtlCol="0" anchor="t">
            <a:normAutofit/>
          </a:bodyPr>
          <a:lstStyle/>
          <a:p>
            <a:r>
              <a:rPr lang="en-GB" sz="4800" dirty="0">
                <a:latin typeface="Poppins"/>
                <a:cs typeface="Poppins"/>
              </a:rPr>
              <a:t>What are we doing today?</a:t>
            </a:r>
            <a:endParaRPr lang="en-IE" sz="4800" dirty="0">
              <a:latin typeface="Poppins"/>
              <a:cs typeface="Poppins"/>
            </a:endParaRPr>
          </a:p>
        </p:txBody>
      </p:sp>
      <p:sp>
        <p:nvSpPr>
          <p:cNvPr id="4" name="Date Placeholder 3">
            <a:extLst>
              <a:ext uri="{FF2B5EF4-FFF2-40B4-BE49-F238E27FC236}">
                <a16:creationId xmlns:a16="http://schemas.microsoft.com/office/drawing/2014/main" id="{5AA03F72-93D8-97C1-9F62-57E2283E67D0}"/>
              </a:ext>
            </a:extLst>
          </p:cNvPr>
          <p:cNvSpPr>
            <a:spLocks noGrp="1"/>
          </p:cNvSpPr>
          <p:nvPr>
            <p:ph type="dt" sz="half" idx="10"/>
          </p:nvPr>
        </p:nvSpPr>
        <p:spPr>
          <a:xfrm>
            <a:off x="1003300" y="6436800"/>
            <a:ext cx="1022100" cy="365125"/>
          </a:xfrm>
        </p:spPr>
        <p:txBody>
          <a:bodyPr vert="horz" lIns="91440" tIns="45720" rIns="91440" bIns="45720" rtlCol="0" anchor="t">
            <a:normAutofit/>
          </a:bodyPr>
          <a:lstStyle/>
          <a:p>
            <a:pPr>
              <a:spcAft>
                <a:spcPts val="600"/>
              </a:spcAft>
            </a:pPr>
            <a:fld id="{7DDFA054-BDA1-4CDC-82AB-5511FE2E921F}" type="datetime1">
              <a:rPr lang="en-IE" smtClean="0"/>
              <a:pPr>
                <a:spcAft>
                  <a:spcPts val="600"/>
                </a:spcAft>
              </a:pPr>
              <a:t>07/12/2023</a:t>
            </a:fld>
            <a:endParaRPr lang="en-IE"/>
          </a:p>
        </p:txBody>
      </p:sp>
      <p:sp>
        <p:nvSpPr>
          <p:cNvPr id="8" name="Slide Number Placeholder 7">
            <a:extLst>
              <a:ext uri="{FF2B5EF4-FFF2-40B4-BE49-F238E27FC236}">
                <a16:creationId xmlns:a16="http://schemas.microsoft.com/office/drawing/2014/main" id="{85CD8352-D81C-05F7-2B51-6B09D9277EC0}"/>
              </a:ext>
            </a:extLst>
          </p:cNvPr>
          <p:cNvSpPr>
            <a:spLocks noGrp="1"/>
          </p:cNvSpPr>
          <p:nvPr>
            <p:ph type="sldNum" sz="quarter" idx="12"/>
          </p:nvPr>
        </p:nvSpPr>
        <p:spPr>
          <a:xfrm>
            <a:off x="540000" y="6436800"/>
            <a:ext cx="463300" cy="365125"/>
          </a:xfrm>
        </p:spPr>
        <p:txBody>
          <a:bodyPr vert="horz" lIns="91440" tIns="45720" rIns="91440" bIns="45720" rtlCol="0" anchor="t">
            <a:normAutofit/>
          </a:bodyPr>
          <a:lstStyle/>
          <a:p>
            <a:pPr>
              <a:spcAft>
                <a:spcPts val="600"/>
              </a:spcAft>
            </a:pPr>
            <a:fld id="{A8E3EAD5-11EF-438B-9A34-25E716FB64EB}" type="slidenum">
              <a:rPr lang="en-IE" smtClean="0"/>
              <a:pPr>
                <a:spcAft>
                  <a:spcPts val="600"/>
                </a:spcAft>
              </a:pPr>
              <a:t>3</a:t>
            </a:fld>
            <a:endParaRPr lang="en-IE"/>
          </a:p>
        </p:txBody>
      </p:sp>
      <p:graphicFrame>
        <p:nvGraphicFramePr>
          <p:cNvPr id="9" name="Content Placeholder 2">
            <a:extLst>
              <a:ext uri="{FF2B5EF4-FFF2-40B4-BE49-F238E27FC236}">
                <a16:creationId xmlns:a16="http://schemas.microsoft.com/office/drawing/2014/main" id="{D7DCBBFE-A5EE-BA0F-7BE7-C5E1052C95F1}"/>
              </a:ext>
            </a:extLst>
          </p:cNvPr>
          <p:cNvGraphicFramePr>
            <a:graphicFrameLocks/>
          </p:cNvGraphicFramePr>
          <p:nvPr>
            <p:extLst>
              <p:ext uri="{D42A27DB-BD31-4B8C-83A1-F6EECF244321}">
                <p14:modId xmlns:p14="http://schemas.microsoft.com/office/powerpoint/2010/main" val="1904462032"/>
              </p:ext>
            </p:extLst>
          </p:nvPr>
        </p:nvGraphicFramePr>
        <p:xfrm>
          <a:off x="540000" y="1860320"/>
          <a:ext cx="10515600" cy="4053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85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B4DAA0-3BE8-B57A-525D-DDB9ECF1688E}"/>
              </a:ext>
            </a:extLst>
          </p:cNvPr>
          <p:cNvSpPr>
            <a:spLocks noGrp="1"/>
          </p:cNvSpPr>
          <p:nvPr>
            <p:ph type="sldNum" sz="quarter" idx="12"/>
          </p:nvPr>
        </p:nvSpPr>
        <p:spPr/>
        <p:txBody>
          <a:bodyPr/>
          <a:lstStyle/>
          <a:p>
            <a:fld id="{A8E3EAD5-11EF-438B-9A34-25E716FB64EB}" type="slidenum">
              <a:rPr lang="en-IE" smtClean="0"/>
              <a:t>4</a:t>
            </a:fld>
            <a:endParaRPr lang="en-IE"/>
          </a:p>
        </p:txBody>
      </p:sp>
      <p:pic>
        <p:nvPicPr>
          <p:cNvPr id="11" name="Picture 10">
            <a:extLst>
              <a:ext uri="{FF2B5EF4-FFF2-40B4-BE49-F238E27FC236}">
                <a16:creationId xmlns:a16="http://schemas.microsoft.com/office/drawing/2014/main" id="{A1E27B18-8280-7F47-A67C-54FA49D33717}"/>
              </a:ext>
            </a:extLst>
          </p:cNvPr>
          <p:cNvPicPr>
            <a:picLocks noChangeAspect="1"/>
          </p:cNvPicPr>
          <p:nvPr/>
        </p:nvPicPr>
        <p:blipFill>
          <a:blip r:embed="rId2"/>
          <a:stretch>
            <a:fillRect/>
          </a:stretch>
        </p:blipFill>
        <p:spPr>
          <a:xfrm>
            <a:off x="1296785" y="-106801"/>
            <a:ext cx="8531165" cy="6964802"/>
          </a:xfrm>
          <a:prstGeom prst="rect">
            <a:avLst/>
          </a:prstGeom>
          <a:solidFill>
            <a:schemeClr val="bg1"/>
          </a:solidFill>
        </p:spPr>
      </p:pic>
      <p:sp>
        <p:nvSpPr>
          <p:cNvPr id="13" name="Rectangle 12">
            <a:extLst>
              <a:ext uri="{FF2B5EF4-FFF2-40B4-BE49-F238E27FC236}">
                <a16:creationId xmlns:a16="http://schemas.microsoft.com/office/drawing/2014/main" id="{B1A707D6-1260-AA55-39B0-0CD9BE4AFA56}"/>
              </a:ext>
            </a:extLst>
          </p:cNvPr>
          <p:cNvSpPr/>
          <p:nvPr/>
        </p:nvSpPr>
        <p:spPr>
          <a:xfrm rot="20522528">
            <a:off x="832438" y="-26434"/>
            <a:ext cx="2019993" cy="71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Box 1">
            <a:extLst>
              <a:ext uri="{FF2B5EF4-FFF2-40B4-BE49-F238E27FC236}">
                <a16:creationId xmlns:a16="http://schemas.microsoft.com/office/drawing/2014/main" id="{8AEBDA4A-AA85-1B53-9F00-AD8BDB78FF9D}"/>
              </a:ext>
            </a:extLst>
          </p:cNvPr>
          <p:cNvSpPr txBox="1"/>
          <p:nvPr/>
        </p:nvSpPr>
        <p:spPr>
          <a:xfrm>
            <a:off x="1441651" y="145643"/>
            <a:ext cx="3993401" cy="369332"/>
          </a:xfrm>
          <a:prstGeom prst="rect">
            <a:avLst/>
          </a:prstGeom>
          <a:noFill/>
        </p:spPr>
        <p:txBody>
          <a:bodyPr wrap="none" rtlCol="0">
            <a:spAutoFit/>
          </a:bodyPr>
          <a:lstStyle/>
          <a:p>
            <a:r>
              <a:rPr lang="en-IE" b="1" dirty="0">
                <a:solidFill>
                  <a:srgbClr val="002060"/>
                </a:solidFill>
                <a:latin typeface="Verdana" panose="020B0604030504040204" pitchFamily="34" charset="0"/>
                <a:ea typeface="Verdana" panose="020B0604030504040204" pitchFamily="34" charset="0"/>
                <a:cs typeface="JasmineUPC" panose="020B0502040204020203" pitchFamily="18" charset="-34"/>
              </a:rPr>
              <a:t>INEQUALITIES / INJUSTICES</a:t>
            </a:r>
          </a:p>
        </p:txBody>
      </p:sp>
    </p:spTree>
    <p:extLst>
      <p:ext uri="{BB962C8B-B14F-4D97-AF65-F5344CB8AC3E}">
        <p14:creationId xmlns:p14="http://schemas.microsoft.com/office/powerpoint/2010/main" val="229153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BFEA8A-A0A5-4C85-F1FB-590BCCC50AB3}"/>
              </a:ext>
            </a:extLst>
          </p:cNvPr>
          <p:cNvSpPr/>
          <p:nvPr/>
        </p:nvSpPr>
        <p:spPr>
          <a:xfrm>
            <a:off x="442232" y="5868785"/>
            <a:ext cx="11307536" cy="124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itle 1">
            <a:extLst>
              <a:ext uri="{FF2B5EF4-FFF2-40B4-BE49-F238E27FC236}">
                <a16:creationId xmlns:a16="http://schemas.microsoft.com/office/drawing/2014/main" id="{8E638B90-43C4-9A3D-4BB9-0C630F58FF00}"/>
              </a:ext>
            </a:extLst>
          </p:cNvPr>
          <p:cNvSpPr>
            <a:spLocks noGrp="1"/>
          </p:cNvSpPr>
          <p:nvPr>
            <p:ph type="title"/>
          </p:nvPr>
        </p:nvSpPr>
        <p:spPr>
          <a:xfrm>
            <a:off x="209625" y="979414"/>
            <a:ext cx="4491032" cy="4315793"/>
          </a:xfrm>
        </p:spPr>
        <p:txBody>
          <a:bodyPr>
            <a:normAutofit fontScale="90000"/>
          </a:bodyPr>
          <a:lstStyle/>
          <a:p>
            <a:pPr>
              <a:lnSpc>
                <a:spcPct val="150000"/>
              </a:lnSpc>
              <a:spcAft>
                <a:spcPts val="600"/>
              </a:spcAft>
            </a:pPr>
            <a:r>
              <a:rPr lang="en-IE" sz="1600" b="1" dirty="0">
                <a:solidFill>
                  <a:schemeClr val="accent6">
                    <a:lumMod val="50000"/>
                  </a:schemeClr>
                </a:solidFill>
                <a:latin typeface="Poppins" panose="00000500000000000000" pitchFamily="2" charset="0"/>
                <a:cs typeface="Poppins" panose="00000500000000000000" pitchFamily="2" charset="0"/>
              </a:rPr>
              <a:t>Principles of Social Justice:</a:t>
            </a:r>
            <a:br>
              <a:rPr lang="en-IE" sz="1600" b="1" dirty="0">
                <a:solidFill>
                  <a:schemeClr val="accent6">
                    <a:lumMod val="50000"/>
                  </a:schemeClr>
                </a:solidFill>
                <a:latin typeface="Poppins" panose="00000500000000000000" pitchFamily="2" charset="0"/>
                <a:cs typeface="Poppins" panose="00000500000000000000" pitchFamily="2" charset="0"/>
              </a:rPr>
            </a:br>
            <a:br>
              <a:rPr lang="en-IE" sz="1600" dirty="0">
                <a:solidFill>
                  <a:srgbClr val="002060"/>
                </a:solidFill>
                <a:latin typeface="Poppins" panose="00000500000000000000" pitchFamily="2" charset="0"/>
                <a:cs typeface="Poppins" panose="00000500000000000000" pitchFamily="2" charset="0"/>
              </a:rPr>
            </a:br>
            <a:r>
              <a:rPr lang="en-GB" sz="1600" b="1" dirty="0">
                <a:solidFill>
                  <a:srgbClr val="002060"/>
                </a:solidFill>
                <a:latin typeface="Poppins" panose="00000500000000000000" pitchFamily="2" charset="0"/>
                <a:cs typeface="Poppins" panose="00000500000000000000" pitchFamily="2" charset="0"/>
              </a:rPr>
              <a:t>Access  </a:t>
            </a:r>
            <a:r>
              <a:rPr lang="en-GB" sz="1200" b="0" dirty="0">
                <a:solidFill>
                  <a:srgbClr val="002060"/>
                </a:solidFill>
                <a:latin typeface="Poppins" panose="00000500000000000000" pitchFamily="2" charset="0"/>
                <a:cs typeface="Poppins" panose="00000500000000000000" pitchFamily="2" charset="0"/>
              </a:rPr>
              <a:t>(greater equality of access to goods and services)</a:t>
            </a:r>
            <a:br>
              <a:rPr lang="en-GB" sz="1600" dirty="0">
                <a:solidFill>
                  <a:srgbClr val="002060"/>
                </a:solidFill>
                <a:latin typeface="Poppins" panose="00000500000000000000" pitchFamily="2" charset="0"/>
                <a:cs typeface="Poppins" panose="00000500000000000000" pitchFamily="2" charset="0"/>
              </a:rPr>
            </a:br>
            <a:br>
              <a:rPr lang="en-GB" sz="1600" dirty="0">
                <a:solidFill>
                  <a:srgbClr val="002060"/>
                </a:solidFill>
                <a:latin typeface="Poppins" panose="00000500000000000000" pitchFamily="2" charset="0"/>
                <a:cs typeface="Poppins" panose="00000500000000000000" pitchFamily="2" charset="0"/>
              </a:rPr>
            </a:br>
            <a:r>
              <a:rPr lang="en-GB" sz="1600" b="1" dirty="0">
                <a:solidFill>
                  <a:srgbClr val="002060"/>
                </a:solidFill>
                <a:latin typeface="Poppins" panose="00000500000000000000" pitchFamily="2" charset="0"/>
                <a:cs typeface="Poppins" panose="00000500000000000000" pitchFamily="2" charset="0"/>
              </a:rPr>
              <a:t>Equity  </a:t>
            </a:r>
            <a:r>
              <a:rPr lang="en-GB" sz="1200" b="0" dirty="0">
                <a:solidFill>
                  <a:srgbClr val="002060"/>
                </a:solidFill>
                <a:latin typeface="Poppins" panose="00000500000000000000" pitchFamily="2" charset="0"/>
                <a:cs typeface="Poppins" panose="00000500000000000000" pitchFamily="2" charset="0"/>
              </a:rPr>
              <a:t>(overcoming unfairness caused by unequal access to economic resources and power)</a:t>
            </a:r>
            <a:br>
              <a:rPr lang="en-GB" sz="400" b="0" dirty="0">
                <a:solidFill>
                  <a:srgbClr val="002060"/>
                </a:solidFill>
                <a:latin typeface="Poppins" panose="00000500000000000000" pitchFamily="2" charset="0"/>
                <a:cs typeface="Poppins" panose="00000500000000000000" pitchFamily="2" charset="0"/>
              </a:rPr>
            </a:br>
            <a:br>
              <a:rPr lang="en-GB" sz="400" b="0" dirty="0">
                <a:solidFill>
                  <a:srgbClr val="002060"/>
                </a:solidFill>
                <a:latin typeface="Poppins" panose="00000500000000000000" pitchFamily="2" charset="0"/>
                <a:cs typeface="Poppins" panose="00000500000000000000" pitchFamily="2" charset="0"/>
              </a:rPr>
            </a:br>
            <a:br>
              <a:rPr lang="en-GB" sz="400" b="0" dirty="0">
                <a:solidFill>
                  <a:srgbClr val="002060"/>
                </a:solidFill>
                <a:latin typeface="Poppins" panose="00000500000000000000" pitchFamily="2" charset="0"/>
                <a:cs typeface="Poppins" panose="00000500000000000000" pitchFamily="2" charset="0"/>
              </a:rPr>
            </a:br>
            <a:br>
              <a:rPr lang="en-GB" sz="400" b="0" dirty="0">
                <a:solidFill>
                  <a:srgbClr val="002060"/>
                </a:solidFill>
                <a:latin typeface="Poppins" panose="00000500000000000000" pitchFamily="2" charset="0"/>
                <a:cs typeface="Poppins" panose="00000500000000000000" pitchFamily="2" charset="0"/>
              </a:rPr>
            </a:br>
            <a:r>
              <a:rPr lang="en-GB" sz="1600" b="1" dirty="0">
                <a:solidFill>
                  <a:srgbClr val="002060"/>
                </a:solidFill>
                <a:latin typeface="Poppins" panose="00000500000000000000" pitchFamily="2" charset="0"/>
                <a:cs typeface="Poppins" panose="00000500000000000000" pitchFamily="2" charset="0"/>
              </a:rPr>
              <a:t>Rights  </a:t>
            </a:r>
            <a:r>
              <a:rPr lang="en-GB" sz="1200" b="0" dirty="0">
                <a:solidFill>
                  <a:srgbClr val="002060"/>
                </a:solidFill>
                <a:latin typeface="Poppins" panose="00000500000000000000" pitchFamily="2" charset="0"/>
                <a:cs typeface="Poppins" panose="00000500000000000000" pitchFamily="2" charset="0"/>
              </a:rPr>
              <a:t>(equal effective legal, industrial and political rights)</a:t>
            </a:r>
            <a:br>
              <a:rPr lang="en-GB" sz="1600" b="0" dirty="0">
                <a:solidFill>
                  <a:srgbClr val="002060"/>
                </a:solidFill>
                <a:latin typeface="Poppins" panose="00000500000000000000" pitchFamily="2" charset="0"/>
                <a:cs typeface="Poppins" panose="00000500000000000000" pitchFamily="2" charset="0"/>
              </a:rPr>
            </a:br>
            <a:br>
              <a:rPr lang="en-GB" sz="1600" b="0" dirty="0">
                <a:solidFill>
                  <a:srgbClr val="002060"/>
                </a:solidFill>
                <a:latin typeface="Poppins" panose="00000500000000000000" pitchFamily="2" charset="0"/>
                <a:cs typeface="Poppins" panose="00000500000000000000" pitchFamily="2" charset="0"/>
              </a:rPr>
            </a:br>
            <a:r>
              <a:rPr lang="en-GB" sz="1600" b="1" dirty="0">
                <a:solidFill>
                  <a:srgbClr val="002060"/>
                </a:solidFill>
                <a:latin typeface="Poppins" panose="00000500000000000000" pitchFamily="2" charset="0"/>
                <a:cs typeface="Poppins" panose="00000500000000000000" pitchFamily="2" charset="0"/>
              </a:rPr>
              <a:t>Participation  </a:t>
            </a:r>
            <a:r>
              <a:rPr lang="en-GB" sz="1200" b="0" dirty="0">
                <a:solidFill>
                  <a:srgbClr val="002060"/>
                </a:solidFill>
                <a:latin typeface="Poppins" panose="00000500000000000000" pitchFamily="2" charset="0"/>
                <a:cs typeface="Poppins" panose="00000500000000000000" pitchFamily="2" charset="0"/>
              </a:rPr>
              <a:t>(expanded opportunities for real participation in the decisions which govern their lives)</a:t>
            </a:r>
            <a:br>
              <a:rPr lang="en-GB" sz="400" b="0" dirty="0">
                <a:solidFill>
                  <a:srgbClr val="002060"/>
                </a:solidFill>
                <a:latin typeface="Poppins" panose="00000500000000000000" pitchFamily="2" charset="0"/>
                <a:cs typeface="Poppins" panose="00000500000000000000" pitchFamily="2" charset="0"/>
              </a:rPr>
            </a:br>
            <a:br>
              <a:rPr lang="en-GB" sz="400" b="0" dirty="0">
                <a:solidFill>
                  <a:srgbClr val="002060"/>
                </a:solidFill>
                <a:latin typeface="Poppins" panose="00000500000000000000" pitchFamily="2" charset="0"/>
                <a:cs typeface="Poppins" panose="00000500000000000000" pitchFamily="2" charset="0"/>
              </a:rPr>
            </a:br>
            <a:br>
              <a:rPr lang="en-GB" sz="400" b="0" dirty="0">
                <a:solidFill>
                  <a:srgbClr val="002060"/>
                </a:solidFill>
                <a:latin typeface="Poppins" panose="00000500000000000000" pitchFamily="2" charset="0"/>
                <a:cs typeface="Poppins" panose="00000500000000000000" pitchFamily="2" charset="0"/>
              </a:rPr>
            </a:br>
            <a:r>
              <a:rPr lang="en-GB" sz="1600" b="1" dirty="0">
                <a:solidFill>
                  <a:srgbClr val="002060"/>
                </a:solidFill>
                <a:latin typeface="Poppins" panose="00000500000000000000" pitchFamily="2" charset="0"/>
                <a:cs typeface="Poppins" panose="00000500000000000000" pitchFamily="2" charset="0"/>
              </a:rPr>
              <a:t>Diversity  </a:t>
            </a:r>
            <a:r>
              <a:rPr lang="en-GB" sz="1200" b="0" dirty="0">
                <a:solidFill>
                  <a:srgbClr val="002060"/>
                </a:solidFill>
                <a:latin typeface="Poppins" panose="00000500000000000000" pitchFamily="2" charset="0"/>
                <a:cs typeface="Poppins" panose="00000500000000000000" pitchFamily="2" charset="0"/>
              </a:rPr>
              <a:t>(recognition and respect of differences )</a:t>
            </a:r>
            <a:r>
              <a:rPr lang="en-GB" sz="1200" dirty="0">
                <a:latin typeface="Poppins" panose="00000500000000000000" pitchFamily="2" charset="0"/>
                <a:cs typeface="Poppins" panose="00000500000000000000" pitchFamily="2" charset="0"/>
              </a:rPr>
              <a:t> </a:t>
            </a:r>
            <a:br>
              <a:rPr lang="en-IE" sz="1800" dirty="0">
                <a:latin typeface="Poppins" panose="00000500000000000000" pitchFamily="2" charset="0"/>
                <a:cs typeface="Poppins" panose="00000500000000000000" pitchFamily="2" charset="0"/>
              </a:rPr>
            </a:br>
            <a:endParaRPr lang="en-IE" sz="1800" dirty="0">
              <a:latin typeface="Poppins" panose="00000500000000000000" pitchFamily="2" charset="0"/>
              <a:cs typeface="Poppins" panose="00000500000000000000" pitchFamily="2" charset="0"/>
            </a:endParaRPr>
          </a:p>
        </p:txBody>
      </p:sp>
      <p:sp>
        <p:nvSpPr>
          <p:cNvPr id="8" name="Slide Number Placeholder 7">
            <a:extLst>
              <a:ext uri="{FF2B5EF4-FFF2-40B4-BE49-F238E27FC236}">
                <a16:creationId xmlns:a16="http://schemas.microsoft.com/office/drawing/2014/main" id="{85CD8352-D81C-05F7-2B51-6B09D9277EC0}"/>
              </a:ext>
            </a:extLst>
          </p:cNvPr>
          <p:cNvSpPr>
            <a:spLocks noGrp="1"/>
          </p:cNvSpPr>
          <p:nvPr>
            <p:ph type="sldNum" sz="quarter" idx="12"/>
          </p:nvPr>
        </p:nvSpPr>
        <p:spPr/>
        <p:txBody>
          <a:bodyPr/>
          <a:lstStyle/>
          <a:p>
            <a:fld id="{A8E3EAD5-11EF-438B-9A34-25E716FB64EB}" type="slidenum">
              <a:rPr lang="en-IE" smtClean="0"/>
              <a:t>5</a:t>
            </a:fld>
            <a:endParaRPr lang="en-IE"/>
          </a:p>
        </p:txBody>
      </p:sp>
      <p:sp>
        <p:nvSpPr>
          <p:cNvPr id="10" name="Text Placeholder 2">
            <a:extLst>
              <a:ext uri="{FF2B5EF4-FFF2-40B4-BE49-F238E27FC236}">
                <a16:creationId xmlns:a16="http://schemas.microsoft.com/office/drawing/2014/main" id="{55E5DF04-9F69-2397-F50B-50B6BB5D63AA}"/>
              </a:ext>
            </a:extLst>
          </p:cNvPr>
          <p:cNvSpPr txBox="1">
            <a:spLocks/>
          </p:cNvSpPr>
          <p:nvPr/>
        </p:nvSpPr>
        <p:spPr>
          <a:xfrm>
            <a:off x="2209800" y="261763"/>
            <a:ext cx="7772400" cy="68801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latin typeface="Poppins" panose="00000500000000000000" pitchFamily="2" charset="0"/>
                <a:cs typeface="Poppins" panose="00000500000000000000" pitchFamily="2" charset="0"/>
              </a:rPr>
              <a:t>Social Justice </a:t>
            </a:r>
            <a:endParaRPr lang="en-IE" sz="4000" b="1" dirty="0">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E342671A-4B72-80A3-EB60-DB4E568C8D46}"/>
              </a:ext>
            </a:extLst>
          </p:cNvPr>
          <p:cNvPicPr>
            <a:picLocks noChangeAspect="1"/>
          </p:cNvPicPr>
          <p:nvPr/>
        </p:nvPicPr>
        <p:blipFill>
          <a:blip r:embed="rId2"/>
          <a:stretch>
            <a:fillRect/>
          </a:stretch>
        </p:blipFill>
        <p:spPr>
          <a:xfrm rot="5400000">
            <a:off x="4568995" y="-984087"/>
            <a:ext cx="7402287" cy="8759567"/>
          </a:xfrm>
          <a:prstGeom prst="rect">
            <a:avLst/>
          </a:prstGeom>
        </p:spPr>
      </p:pic>
      <p:sp>
        <p:nvSpPr>
          <p:cNvPr id="12" name="TextBox 11">
            <a:extLst>
              <a:ext uri="{FF2B5EF4-FFF2-40B4-BE49-F238E27FC236}">
                <a16:creationId xmlns:a16="http://schemas.microsoft.com/office/drawing/2014/main" id="{AE3CB95A-8BEE-25D0-9A77-75398DEB27D3}"/>
              </a:ext>
            </a:extLst>
          </p:cNvPr>
          <p:cNvSpPr txBox="1"/>
          <p:nvPr/>
        </p:nvSpPr>
        <p:spPr>
          <a:xfrm rot="19511266">
            <a:off x="6636129" y="909826"/>
            <a:ext cx="1446230" cy="523220"/>
          </a:xfrm>
          <a:prstGeom prst="rect">
            <a:avLst/>
          </a:prstGeom>
          <a:noFill/>
        </p:spPr>
        <p:txBody>
          <a:bodyPr wrap="none" rtlCol="0">
            <a:spAutoFit/>
          </a:bodyPr>
          <a:lstStyle/>
          <a:p>
            <a:r>
              <a:rPr lang="en-GB" sz="2800" b="1" dirty="0">
                <a:solidFill>
                  <a:srgbClr val="7030A0"/>
                </a:solidFill>
              </a:rPr>
              <a:t>Access</a:t>
            </a:r>
            <a:endParaRPr lang="en-IE" sz="2800" b="1" dirty="0">
              <a:solidFill>
                <a:srgbClr val="7030A0"/>
              </a:solidFill>
            </a:endParaRPr>
          </a:p>
        </p:txBody>
      </p:sp>
      <p:sp>
        <p:nvSpPr>
          <p:cNvPr id="13" name="TextBox 12">
            <a:extLst>
              <a:ext uri="{FF2B5EF4-FFF2-40B4-BE49-F238E27FC236}">
                <a16:creationId xmlns:a16="http://schemas.microsoft.com/office/drawing/2014/main" id="{9FEE8836-09EE-4F7A-3DC8-92BDFBD9BCB5}"/>
              </a:ext>
            </a:extLst>
          </p:cNvPr>
          <p:cNvSpPr txBox="1"/>
          <p:nvPr/>
        </p:nvSpPr>
        <p:spPr>
          <a:xfrm rot="21076299">
            <a:off x="9082083" y="2210768"/>
            <a:ext cx="1282723" cy="523220"/>
          </a:xfrm>
          <a:prstGeom prst="rect">
            <a:avLst/>
          </a:prstGeom>
          <a:noFill/>
        </p:spPr>
        <p:txBody>
          <a:bodyPr wrap="none" rtlCol="0">
            <a:spAutoFit/>
          </a:bodyPr>
          <a:lstStyle/>
          <a:p>
            <a:r>
              <a:rPr lang="en-GB" sz="2800" b="1" dirty="0">
                <a:solidFill>
                  <a:srgbClr val="FF0000"/>
                </a:solidFill>
              </a:rPr>
              <a:t>Equity</a:t>
            </a:r>
            <a:endParaRPr lang="en-IE" sz="2800" b="1" dirty="0">
              <a:solidFill>
                <a:srgbClr val="FF0000"/>
              </a:solidFill>
            </a:endParaRPr>
          </a:p>
        </p:txBody>
      </p:sp>
      <p:sp>
        <p:nvSpPr>
          <p:cNvPr id="14" name="TextBox 13">
            <a:extLst>
              <a:ext uri="{FF2B5EF4-FFF2-40B4-BE49-F238E27FC236}">
                <a16:creationId xmlns:a16="http://schemas.microsoft.com/office/drawing/2014/main" id="{7C4249F2-C11F-E1CB-DF5D-5C9B2B50D7D2}"/>
              </a:ext>
            </a:extLst>
          </p:cNvPr>
          <p:cNvSpPr txBox="1"/>
          <p:nvPr/>
        </p:nvSpPr>
        <p:spPr>
          <a:xfrm rot="177522">
            <a:off x="9080882" y="3428990"/>
            <a:ext cx="1303562" cy="523220"/>
          </a:xfrm>
          <a:prstGeom prst="rect">
            <a:avLst/>
          </a:prstGeom>
          <a:noFill/>
        </p:spPr>
        <p:txBody>
          <a:bodyPr wrap="none" rtlCol="0">
            <a:spAutoFit/>
          </a:bodyPr>
          <a:lstStyle/>
          <a:p>
            <a:r>
              <a:rPr lang="en-GB" sz="2800" b="1" dirty="0">
                <a:solidFill>
                  <a:schemeClr val="accent5">
                    <a:lumMod val="75000"/>
                  </a:schemeClr>
                </a:solidFill>
              </a:rPr>
              <a:t>Rights</a:t>
            </a:r>
            <a:endParaRPr lang="en-IE" sz="2800" b="1" dirty="0">
              <a:solidFill>
                <a:schemeClr val="accent5">
                  <a:lumMod val="75000"/>
                </a:schemeClr>
              </a:solidFill>
            </a:endParaRPr>
          </a:p>
        </p:txBody>
      </p:sp>
      <p:sp>
        <p:nvSpPr>
          <p:cNvPr id="15" name="TextBox 14">
            <a:extLst>
              <a:ext uri="{FF2B5EF4-FFF2-40B4-BE49-F238E27FC236}">
                <a16:creationId xmlns:a16="http://schemas.microsoft.com/office/drawing/2014/main" id="{52832BE7-E4F2-7AD8-9630-788CA5332D6E}"/>
              </a:ext>
            </a:extLst>
          </p:cNvPr>
          <p:cNvSpPr txBox="1"/>
          <p:nvPr/>
        </p:nvSpPr>
        <p:spPr>
          <a:xfrm rot="794957">
            <a:off x="8201383" y="4474533"/>
            <a:ext cx="2460930" cy="523220"/>
          </a:xfrm>
          <a:prstGeom prst="rect">
            <a:avLst/>
          </a:prstGeom>
          <a:noFill/>
        </p:spPr>
        <p:txBody>
          <a:bodyPr wrap="none" rtlCol="0">
            <a:spAutoFit/>
          </a:bodyPr>
          <a:lstStyle/>
          <a:p>
            <a:r>
              <a:rPr lang="en-GB" sz="2800" b="1" dirty="0">
                <a:solidFill>
                  <a:srgbClr val="00B0F0"/>
                </a:solidFill>
              </a:rPr>
              <a:t>Participation</a:t>
            </a:r>
            <a:r>
              <a:rPr lang="en-GB" sz="2800" dirty="0">
                <a:solidFill>
                  <a:srgbClr val="92D050"/>
                </a:solidFill>
              </a:rPr>
              <a:t> </a:t>
            </a:r>
            <a:endParaRPr lang="en-IE" sz="2800" dirty="0">
              <a:solidFill>
                <a:srgbClr val="92D050"/>
              </a:solidFill>
            </a:endParaRPr>
          </a:p>
        </p:txBody>
      </p:sp>
      <p:sp>
        <p:nvSpPr>
          <p:cNvPr id="16" name="TextBox 15">
            <a:extLst>
              <a:ext uri="{FF2B5EF4-FFF2-40B4-BE49-F238E27FC236}">
                <a16:creationId xmlns:a16="http://schemas.microsoft.com/office/drawing/2014/main" id="{78F2097E-34F6-54AD-A61C-440007F1BCCC}"/>
              </a:ext>
            </a:extLst>
          </p:cNvPr>
          <p:cNvSpPr txBox="1"/>
          <p:nvPr/>
        </p:nvSpPr>
        <p:spPr>
          <a:xfrm rot="1906877">
            <a:off x="7823133" y="5596621"/>
            <a:ext cx="1704313" cy="523220"/>
          </a:xfrm>
          <a:prstGeom prst="rect">
            <a:avLst/>
          </a:prstGeom>
          <a:noFill/>
        </p:spPr>
        <p:txBody>
          <a:bodyPr wrap="none" rtlCol="0">
            <a:spAutoFit/>
          </a:bodyPr>
          <a:lstStyle/>
          <a:p>
            <a:r>
              <a:rPr lang="en-GB" sz="2800" b="1" dirty="0">
                <a:solidFill>
                  <a:srgbClr val="C00000"/>
                </a:solidFill>
              </a:rPr>
              <a:t>Diversity</a:t>
            </a:r>
            <a:endParaRPr lang="en-IE" sz="2800" b="1" dirty="0">
              <a:solidFill>
                <a:srgbClr val="C00000"/>
              </a:solidFill>
            </a:endParaRPr>
          </a:p>
        </p:txBody>
      </p:sp>
    </p:spTree>
    <p:extLst>
      <p:ext uri="{BB962C8B-B14F-4D97-AF65-F5344CB8AC3E}">
        <p14:creationId xmlns:p14="http://schemas.microsoft.com/office/powerpoint/2010/main" val="151040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BCBF-D80B-2E60-B696-3782537ECB3E}"/>
              </a:ext>
            </a:extLst>
          </p:cNvPr>
          <p:cNvSpPr>
            <a:spLocks noGrp="1"/>
          </p:cNvSpPr>
          <p:nvPr>
            <p:ph type="title"/>
          </p:nvPr>
        </p:nvSpPr>
        <p:spPr>
          <a:xfrm>
            <a:off x="2849876" y="472820"/>
            <a:ext cx="10515600" cy="828000"/>
          </a:xfrm>
        </p:spPr>
        <p:txBody>
          <a:bodyPr/>
          <a:lstStyle/>
          <a:p>
            <a:r>
              <a:rPr lang="en-GB" dirty="0">
                <a:solidFill>
                  <a:srgbClr val="7030A0"/>
                </a:solidFill>
              </a:rPr>
              <a:t>The Quadrant of Oppression</a:t>
            </a:r>
            <a:endParaRPr lang="en-IE" dirty="0">
              <a:solidFill>
                <a:srgbClr val="7030A0"/>
              </a:solidFill>
            </a:endParaRPr>
          </a:p>
        </p:txBody>
      </p:sp>
      <p:sp>
        <p:nvSpPr>
          <p:cNvPr id="4" name="Date Placeholder 3">
            <a:extLst>
              <a:ext uri="{FF2B5EF4-FFF2-40B4-BE49-F238E27FC236}">
                <a16:creationId xmlns:a16="http://schemas.microsoft.com/office/drawing/2014/main" id="{2F8E9735-3BE0-A7EA-67E1-986B7280C510}"/>
              </a:ext>
            </a:extLst>
          </p:cNvPr>
          <p:cNvSpPr>
            <a:spLocks noGrp="1"/>
          </p:cNvSpPr>
          <p:nvPr>
            <p:ph type="dt" sz="half" idx="10"/>
          </p:nvPr>
        </p:nvSpPr>
        <p:spPr/>
        <p:txBody>
          <a:bodyPr/>
          <a:lstStyle/>
          <a:p>
            <a:fld id="{E5A3A49E-16F2-4EF6-B9A0-9EFD303209B2}" type="datetime1">
              <a:rPr lang="en-IE" smtClean="0"/>
              <a:t>07/12/2023</a:t>
            </a:fld>
            <a:endParaRPr lang="en-IE"/>
          </a:p>
        </p:txBody>
      </p:sp>
      <p:sp>
        <p:nvSpPr>
          <p:cNvPr id="6" name="Slide Number Placeholder 5">
            <a:extLst>
              <a:ext uri="{FF2B5EF4-FFF2-40B4-BE49-F238E27FC236}">
                <a16:creationId xmlns:a16="http://schemas.microsoft.com/office/drawing/2014/main" id="{8BC1226D-EC17-771D-1C43-7B47F9A2E420}"/>
              </a:ext>
            </a:extLst>
          </p:cNvPr>
          <p:cNvSpPr>
            <a:spLocks noGrp="1"/>
          </p:cNvSpPr>
          <p:nvPr>
            <p:ph type="sldNum" sz="quarter" idx="12"/>
          </p:nvPr>
        </p:nvSpPr>
        <p:spPr/>
        <p:txBody>
          <a:bodyPr/>
          <a:lstStyle/>
          <a:p>
            <a:fld id="{A8E3EAD5-11EF-438B-9A34-25E716FB64EB}" type="slidenum">
              <a:rPr lang="en-IE" smtClean="0"/>
              <a:t>6</a:t>
            </a:fld>
            <a:endParaRPr lang="en-IE"/>
          </a:p>
        </p:txBody>
      </p:sp>
      <p:sp>
        <p:nvSpPr>
          <p:cNvPr id="8" name="Rectangle 2">
            <a:extLst>
              <a:ext uri="{FF2B5EF4-FFF2-40B4-BE49-F238E27FC236}">
                <a16:creationId xmlns:a16="http://schemas.microsoft.com/office/drawing/2014/main" id="{06DCABCD-15AF-A960-11F6-BEFEAC539DE0}"/>
              </a:ext>
            </a:extLst>
          </p:cNvPr>
          <p:cNvSpPr>
            <a:spLocks noChangeArrowheads="1"/>
          </p:cNvSpPr>
          <p:nvPr/>
        </p:nvSpPr>
        <p:spPr bwMode="auto">
          <a:xfrm>
            <a:off x="540000" y="2533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9" name="Diagram 8">
            <a:extLst>
              <a:ext uri="{FF2B5EF4-FFF2-40B4-BE49-F238E27FC236}">
                <a16:creationId xmlns:a16="http://schemas.microsoft.com/office/drawing/2014/main" id="{305398DF-535D-B6D7-A1B7-0B66A89341EA}"/>
              </a:ext>
            </a:extLst>
          </p:cNvPr>
          <p:cNvGraphicFramePr/>
          <p:nvPr/>
        </p:nvGraphicFramePr>
        <p:xfrm>
          <a:off x="2849876" y="1435763"/>
          <a:ext cx="6060660" cy="4584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3">
            <a:extLst>
              <a:ext uri="{FF2B5EF4-FFF2-40B4-BE49-F238E27FC236}">
                <a16:creationId xmlns:a16="http://schemas.microsoft.com/office/drawing/2014/main" id="{143F27CA-DC69-D60B-6449-AF3791F00256}"/>
              </a:ext>
            </a:extLst>
          </p:cNvPr>
          <p:cNvSpPr>
            <a:spLocks noChangeArrowheads="1"/>
          </p:cNvSpPr>
          <p:nvPr/>
        </p:nvSpPr>
        <p:spPr bwMode="auto">
          <a:xfrm>
            <a:off x="540000" y="586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0" name="Rectangle 11">
            <a:extLst>
              <a:ext uri="{FF2B5EF4-FFF2-40B4-BE49-F238E27FC236}">
                <a16:creationId xmlns:a16="http://schemas.microsoft.com/office/drawing/2014/main" id="{1C04B50E-36DD-E072-07CC-7F4569CB830B}"/>
              </a:ext>
            </a:extLst>
          </p:cNvPr>
          <p:cNvSpPr>
            <a:spLocks noChangeArrowheads="1"/>
          </p:cNvSpPr>
          <p:nvPr/>
        </p:nvSpPr>
        <p:spPr bwMode="auto">
          <a:xfrm>
            <a:off x="6016486" y="607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220622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53DD-1CCD-1774-9131-720F2E908214}"/>
              </a:ext>
            </a:extLst>
          </p:cNvPr>
          <p:cNvSpPr>
            <a:spLocks noGrp="1"/>
          </p:cNvSpPr>
          <p:nvPr>
            <p:ph type="title"/>
          </p:nvPr>
        </p:nvSpPr>
        <p:spPr/>
        <p:txBody>
          <a:bodyPr/>
          <a:lstStyle/>
          <a:p>
            <a:r>
              <a:rPr lang="en-US" dirty="0"/>
              <a:t>Policing dialogues</a:t>
            </a:r>
          </a:p>
        </p:txBody>
      </p:sp>
      <p:pic>
        <p:nvPicPr>
          <p:cNvPr id="9" name="Content Placeholder 8">
            <a:extLst>
              <a:ext uri="{FF2B5EF4-FFF2-40B4-BE49-F238E27FC236}">
                <a16:creationId xmlns:a16="http://schemas.microsoft.com/office/drawing/2014/main" id="{B368B677-B297-8E70-C585-D6782245C62F}"/>
              </a:ext>
            </a:extLst>
          </p:cNvPr>
          <p:cNvPicPr>
            <a:picLocks noGrp="1" noChangeAspect="1"/>
          </p:cNvPicPr>
          <p:nvPr>
            <p:ph sz="half" idx="1"/>
          </p:nvPr>
        </p:nvPicPr>
        <p:blipFill rotWithShape="1">
          <a:blip r:embed="rId2"/>
          <a:srcRect t="3359" b="5313"/>
          <a:stretch/>
        </p:blipFill>
        <p:spPr>
          <a:xfrm>
            <a:off x="24115" y="1767840"/>
            <a:ext cx="5953534" cy="4098185"/>
          </a:xfrm>
        </p:spPr>
      </p:pic>
      <p:sp>
        <p:nvSpPr>
          <p:cNvPr id="4" name="Date Placeholder 3">
            <a:extLst>
              <a:ext uri="{FF2B5EF4-FFF2-40B4-BE49-F238E27FC236}">
                <a16:creationId xmlns:a16="http://schemas.microsoft.com/office/drawing/2014/main" id="{26C8C089-D3BD-4988-FDAC-944469CBF3AD}"/>
              </a:ext>
            </a:extLst>
          </p:cNvPr>
          <p:cNvSpPr>
            <a:spLocks noGrp="1"/>
          </p:cNvSpPr>
          <p:nvPr>
            <p:ph type="dt" sz="half" idx="10"/>
          </p:nvPr>
        </p:nvSpPr>
        <p:spPr/>
        <p:txBody>
          <a:bodyPr/>
          <a:lstStyle/>
          <a:p>
            <a:fld id="{3D3C6141-4535-4127-89E0-CCBD2E2A3541}" type="datetime1">
              <a:rPr lang="en-IE" smtClean="0"/>
              <a:t>07/12/2023</a:t>
            </a:fld>
            <a:endParaRPr lang="en-IE"/>
          </a:p>
        </p:txBody>
      </p:sp>
      <p:sp>
        <p:nvSpPr>
          <p:cNvPr id="6" name="Slide Number Placeholder 5">
            <a:extLst>
              <a:ext uri="{FF2B5EF4-FFF2-40B4-BE49-F238E27FC236}">
                <a16:creationId xmlns:a16="http://schemas.microsoft.com/office/drawing/2014/main" id="{B056E2B5-C259-D128-F6B9-802A073DA325}"/>
              </a:ext>
            </a:extLst>
          </p:cNvPr>
          <p:cNvSpPr>
            <a:spLocks noGrp="1"/>
          </p:cNvSpPr>
          <p:nvPr>
            <p:ph type="sldNum" sz="quarter" idx="12"/>
          </p:nvPr>
        </p:nvSpPr>
        <p:spPr/>
        <p:txBody>
          <a:bodyPr/>
          <a:lstStyle/>
          <a:p>
            <a:fld id="{A8E3EAD5-11EF-438B-9A34-25E716FB64EB}" type="slidenum">
              <a:rPr lang="en-IE" smtClean="0"/>
              <a:pPr/>
              <a:t>7</a:t>
            </a:fld>
            <a:endParaRPr lang="en-IE"/>
          </a:p>
        </p:txBody>
      </p:sp>
      <p:pic>
        <p:nvPicPr>
          <p:cNvPr id="11" name="Picture 10">
            <a:extLst>
              <a:ext uri="{FF2B5EF4-FFF2-40B4-BE49-F238E27FC236}">
                <a16:creationId xmlns:a16="http://schemas.microsoft.com/office/drawing/2014/main" id="{929F7D53-1823-5E85-543D-12D825C8A53B}"/>
              </a:ext>
            </a:extLst>
          </p:cNvPr>
          <p:cNvPicPr>
            <a:picLocks noChangeAspect="1"/>
          </p:cNvPicPr>
          <p:nvPr/>
        </p:nvPicPr>
        <p:blipFill rotWithShape="1">
          <a:blip r:embed="rId3"/>
          <a:srcRect b="11017"/>
          <a:stretch/>
        </p:blipFill>
        <p:spPr>
          <a:xfrm>
            <a:off x="5974080" y="1749371"/>
            <a:ext cx="6128010" cy="4098185"/>
          </a:xfrm>
          <a:prstGeom prst="rect">
            <a:avLst/>
          </a:prstGeom>
        </p:spPr>
      </p:pic>
    </p:spTree>
    <p:extLst>
      <p:ext uri="{BB962C8B-B14F-4D97-AF65-F5344CB8AC3E}">
        <p14:creationId xmlns:p14="http://schemas.microsoft.com/office/powerpoint/2010/main" val="103556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1419-A8D7-3A83-D6DA-9C27367F11C9}"/>
              </a:ext>
            </a:extLst>
          </p:cNvPr>
          <p:cNvSpPr>
            <a:spLocks noGrp="1"/>
          </p:cNvSpPr>
          <p:nvPr>
            <p:ph type="ctrTitle"/>
          </p:nvPr>
        </p:nvSpPr>
        <p:spPr>
          <a:xfrm>
            <a:off x="216131" y="390053"/>
            <a:ext cx="11471564" cy="3444152"/>
          </a:xfrm>
        </p:spPr>
        <p:txBody>
          <a:bodyPr/>
          <a:lstStyle/>
          <a:p>
            <a:pPr>
              <a:lnSpc>
                <a:spcPct val="150000"/>
              </a:lnSpc>
            </a:pPr>
            <a:r>
              <a:rPr lang="en-IE" sz="3200" i="1" dirty="0">
                <a:solidFill>
                  <a:srgbClr val="512D6D"/>
                </a:solidFill>
                <a:effectLst/>
                <a:latin typeface="Poppins" panose="00000500000000000000" pitchFamily="2" charset="0"/>
                <a:ea typeface="Calibri" panose="020F0502020204030204" pitchFamily="34" charset="0"/>
              </a:rPr>
              <a:t>Reflecting on what you just heard </a:t>
            </a:r>
            <a:br>
              <a:rPr lang="en-IE" sz="3600" dirty="0">
                <a:solidFill>
                  <a:srgbClr val="512D6D"/>
                </a:solidFill>
                <a:effectLst/>
                <a:latin typeface="Poppins" panose="00000500000000000000" pitchFamily="2" charset="0"/>
                <a:ea typeface="Calibri" panose="020F0502020204030204" pitchFamily="34" charset="0"/>
              </a:rPr>
            </a:br>
            <a:r>
              <a:rPr lang="en-IE" sz="4000" dirty="0">
                <a:solidFill>
                  <a:srgbClr val="512D6D"/>
                </a:solidFill>
                <a:latin typeface="Poppins" panose="00000500000000000000" pitchFamily="2" charset="0"/>
                <a:ea typeface="Calibri" panose="020F0502020204030204" pitchFamily="34" charset="0"/>
              </a:rPr>
              <a:t>H</a:t>
            </a:r>
            <a:r>
              <a:rPr lang="en-IE" sz="4000" dirty="0">
                <a:solidFill>
                  <a:srgbClr val="512D6D"/>
                </a:solidFill>
                <a:effectLst/>
                <a:latin typeface="Poppins" panose="00000500000000000000" pitchFamily="2" charset="0"/>
                <a:ea typeface="Calibri" panose="020F0502020204030204" pitchFamily="34" charset="0"/>
              </a:rPr>
              <a:t>ow do we progress youth work practice to meet the challenge of emerging needs?</a:t>
            </a:r>
            <a:br>
              <a:rPr lang="en-IE" sz="3600" dirty="0">
                <a:solidFill>
                  <a:srgbClr val="512D6D"/>
                </a:solidFill>
                <a:effectLst/>
                <a:latin typeface="Poppins" panose="00000500000000000000" pitchFamily="2" charset="0"/>
                <a:ea typeface="Calibri" panose="020F0502020204030204" pitchFamily="34" charset="0"/>
              </a:rPr>
            </a:br>
            <a:br>
              <a:rPr lang="en-IE" sz="3600" dirty="0">
                <a:solidFill>
                  <a:srgbClr val="512D6D"/>
                </a:solidFill>
                <a:effectLst/>
                <a:latin typeface="Poppins" panose="00000500000000000000" pitchFamily="2" charset="0"/>
                <a:ea typeface="Calibri" panose="020F0502020204030204" pitchFamily="34" charset="0"/>
              </a:rPr>
            </a:br>
            <a:r>
              <a:rPr lang="en-IE" sz="2000" dirty="0">
                <a:solidFill>
                  <a:srgbClr val="512D6D"/>
                </a:solidFill>
                <a:effectLst/>
                <a:latin typeface="Poppins" panose="00000500000000000000" pitchFamily="2" charset="0"/>
                <a:ea typeface="Calibri" panose="020F0502020204030204" pitchFamily="34" charset="0"/>
              </a:rPr>
              <a:t>Think here about practice development, new ways forward, </a:t>
            </a:r>
            <a:br>
              <a:rPr lang="en-IE" sz="2000" dirty="0">
                <a:solidFill>
                  <a:srgbClr val="512D6D"/>
                </a:solidFill>
                <a:effectLst/>
                <a:latin typeface="Poppins" panose="00000500000000000000" pitchFamily="2" charset="0"/>
                <a:ea typeface="Calibri" panose="020F0502020204030204" pitchFamily="34" charset="0"/>
              </a:rPr>
            </a:br>
            <a:r>
              <a:rPr lang="en-IE" sz="2000" dirty="0">
                <a:solidFill>
                  <a:srgbClr val="512D6D"/>
                </a:solidFill>
                <a:effectLst/>
                <a:latin typeface="Poppins" panose="00000500000000000000" pitchFamily="2" charset="0"/>
                <a:ea typeface="Calibri" panose="020F0502020204030204" pitchFamily="34" charset="0"/>
              </a:rPr>
              <a:t>other practices you know of that work, ideas about next steps, naming other emerging needs etc….</a:t>
            </a:r>
            <a:br>
              <a:rPr lang="en-IE" sz="2000" dirty="0">
                <a:solidFill>
                  <a:srgbClr val="512D6D"/>
                </a:solidFill>
                <a:effectLst/>
                <a:latin typeface="Poppins" panose="00000500000000000000" pitchFamily="2" charset="0"/>
                <a:ea typeface="Calibri" panose="020F0502020204030204" pitchFamily="34" charset="0"/>
              </a:rPr>
            </a:br>
            <a:br>
              <a:rPr lang="en-IE" sz="3600" dirty="0">
                <a:solidFill>
                  <a:srgbClr val="512D6D"/>
                </a:solidFill>
                <a:effectLst/>
                <a:latin typeface="Poppins" panose="00000500000000000000" pitchFamily="2" charset="0"/>
                <a:ea typeface="Calibri" panose="020F0502020204030204" pitchFamily="34" charset="0"/>
              </a:rPr>
            </a:br>
            <a:endParaRPr lang="en-IE" sz="8000" dirty="0"/>
          </a:p>
        </p:txBody>
      </p:sp>
    </p:spTree>
    <p:extLst>
      <p:ext uri="{BB962C8B-B14F-4D97-AF65-F5344CB8AC3E}">
        <p14:creationId xmlns:p14="http://schemas.microsoft.com/office/powerpoint/2010/main" val="178891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AA16-C5AF-6898-4C28-67BBA5182A73}"/>
              </a:ext>
            </a:extLst>
          </p:cNvPr>
          <p:cNvSpPr>
            <a:spLocks noGrp="1"/>
          </p:cNvSpPr>
          <p:nvPr>
            <p:ph type="ctrTitle"/>
          </p:nvPr>
        </p:nvSpPr>
        <p:spPr>
          <a:xfrm>
            <a:off x="310938" y="338138"/>
            <a:ext cx="11368444" cy="2430000"/>
          </a:xfrm>
        </p:spPr>
        <p:txBody>
          <a:bodyPr/>
          <a:lstStyle/>
          <a:p>
            <a:pPr>
              <a:lnSpc>
                <a:spcPct val="150000"/>
              </a:lnSpc>
            </a:pPr>
            <a:r>
              <a:rPr lang="en-IE" sz="2800" dirty="0">
                <a:effectLst/>
                <a:latin typeface="Poppins" panose="00000500000000000000" pitchFamily="2" charset="0"/>
                <a:ea typeface="Calibri" panose="020F0502020204030204" pitchFamily="34" charset="0"/>
              </a:rPr>
              <a:t>Thinking with a visionary mindset, about what you want to happen: </a:t>
            </a:r>
            <a:br>
              <a:rPr lang="en-IE" sz="4000" dirty="0">
                <a:effectLst/>
                <a:latin typeface="Poppins" panose="00000500000000000000" pitchFamily="2" charset="0"/>
                <a:ea typeface="Calibri" panose="020F0502020204030204" pitchFamily="34" charset="0"/>
              </a:rPr>
            </a:br>
            <a:r>
              <a:rPr lang="en-IE" sz="4000" kern="1200" dirty="0">
                <a:latin typeface="Poppins" panose="00000500000000000000" pitchFamily="2" charset="0"/>
                <a:ea typeface="+mn-ea"/>
                <a:cs typeface="Poppins" panose="00000500000000000000" pitchFamily="2" charset="0"/>
              </a:rPr>
              <a:t>What could advance and strengthen an equity (and social justice) approach across the youth work sector? </a:t>
            </a:r>
            <a:br>
              <a:rPr lang="en-IE" sz="4000" kern="1200" dirty="0">
                <a:latin typeface="Poppins" panose="00000500000000000000" pitchFamily="2" charset="0"/>
                <a:ea typeface="+mn-ea"/>
                <a:cs typeface="Poppins" panose="00000500000000000000" pitchFamily="2" charset="0"/>
              </a:rPr>
            </a:br>
            <a:br>
              <a:rPr lang="en-IE" sz="1100" kern="1200" dirty="0">
                <a:latin typeface="Poppins" panose="00000500000000000000" pitchFamily="2" charset="0"/>
                <a:ea typeface="+mn-ea"/>
                <a:cs typeface="Poppins" panose="00000500000000000000" pitchFamily="2" charset="0"/>
              </a:rPr>
            </a:br>
            <a:endParaRPr lang="en-IE" dirty="0"/>
          </a:p>
        </p:txBody>
      </p:sp>
    </p:spTree>
    <p:extLst>
      <p:ext uri="{BB962C8B-B14F-4D97-AF65-F5344CB8AC3E}">
        <p14:creationId xmlns:p14="http://schemas.microsoft.com/office/powerpoint/2010/main" val="1411028695"/>
      </p:ext>
    </p:extLst>
  </p:cSld>
  <p:clrMapOvr>
    <a:masterClrMapping/>
  </p:clrMapOvr>
</p:sld>
</file>

<file path=ppt/theme/theme1.xml><?xml version="1.0" encoding="utf-8"?>
<a:theme xmlns:a="http://schemas.openxmlformats.org/drawingml/2006/main" name="NYCI new branding theme">
  <a:themeElements>
    <a:clrScheme name="NYCI_MasterColours">
      <a:dk1>
        <a:sysClr val="windowText" lastClr="000000"/>
      </a:dk1>
      <a:lt1>
        <a:sysClr val="window" lastClr="FFFFFF"/>
      </a:lt1>
      <a:dk2>
        <a:srgbClr val="4C286A"/>
      </a:dk2>
      <a:lt2>
        <a:srgbClr val="00FFE6"/>
      </a:lt2>
      <a:accent1>
        <a:srgbClr val="005D4D"/>
      </a:accent1>
      <a:accent2>
        <a:srgbClr val="6BB1E2"/>
      </a:accent2>
      <a:accent3>
        <a:srgbClr val="00A8B5"/>
      </a:accent3>
      <a:accent4>
        <a:srgbClr val="D49CC7"/>
      </a:accent4>
      <a:accent5>
        <a:srgbClr val="E84A5C"/>
      </a:accent5>
      <a:accent6>
        <a:srgbClr val="F8CAD1"/>
      </a:accent6>
      <a:hlink>
        <a:srgbClr val="6BB1E2"/>
      </a:hlink>
      <a:folHlink>
        <a:srgbClr val="D49C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CI new branding theme" id="{717D5B88-FB16-48D0-9EE8-D099B0CED310}" vid="{46176770-0E8F-409B-B731-66F553A945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b350b41-fbbc-43a7-9ecc-27b92063fdaf">675R5CKDZCRU-1986039874-880009</_dlc_DocId>
    <_dlc_DocIdUrl xmlns="ab350b41-fbbc-43a7-9ecc-27b92063fdaf">
      <Url>https://nationalyouthcouncilireland.sharepoint.com/sites/V/_layouts/15/DocIdRedir.aspx?ID=675R5CKDZCRU-1986039874-880009</Url>
      <Description>675R5CKDZCRU-1986039874-880009</Description>
    </_dlc_DocIdUrl>
    <lcf76f155ced4ddcb4097134ff3c332f xmlns="30b6fc3e-7628-466b-af63-fc28a9027463">
      <Terms xmlns="http://schemas.microsoft.com/office/infopath/2007/PartnerControls"/>
    </lcf76f155ced4ddcb4097134ff3c332f>
    <TaxCatchAll xmlns="ab350b41-fbbc-43a7-9ecc-27b92063fdaf" xsi:nil="true"/>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5BD751091C23946B7672094E466FB6F" ma:contentTypeVersion="1241" ma:contentTypeDescription="Create a new document." ma:contentTypeScope="" ma:versionID="af4017eafd2c4787d8aa99a062b8d1a0">
  <xsd:schema xmlns:xsd="http://www.w3.org/2001/XMLSchema" xmlns:xs="http://www.w3.org/2001/XMLSchema" xmlns:p="http://schemas.microsoft.com/office/2006/metadata/properties" xmlns:ns2="ab350b41-fbbc-43a7-9ecc-27b92063fdaf" xmlns:ns3="30b6fc3e-7628-466b-af63-fc28a9027463" xmlns:ns4="http://schemas.microsoft.com/sharepoint/v4" targetNamespace="http://schemas.microsoft.com/office/2006/metadata/properties" ma:root="true" ma:fieldsID="ccdd33fe62fbb9a783ef3d54516b6d56" ns2:_="" ns3:_="" ns4:_="">
    <xsd:import namespace="ab350b41-fbbc-43a7-9ecc-27b92063fdaf"/>
    <xsd:import namespace="30b6fc3e-7628-466b-af63-fc28a9027463"/>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2:TaxCatchAll" minOccurs="0"/>
                <xsd:element ref="ns4:IconOverla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50b41-fbbc-43a7-9ecc-27b92063fda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a9eb904-6850-46ae-9004-c1cd49b7fe47}" ma:internalName="TaxCatchAll" ma:showField="CatchAllData" ma:web="ab350b41-fbbc-43a7-9ecc-27b92063fda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b6fc3e-7628-466b-af63-fc28a90274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0fc5c83-a996-4245-b1cd-22308b526a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43A4F8-973D-42D9-A08B-90731C4D42CF}">
  <ds:schemaRefs>
    <ds:schemaRef ds:uri="http://schemas.microsoft.com/sharepoint/v3/contenttype/forms"/>
  </ds:schemaRefs>
</ds:datastoreItem>
</file>

<file path=customXml/itemProps2.xml><?xml version="1.0" encoding="utf-8"?>
<ds:datastoreItem xmlns:ds="http://schemas.openxmlformats.org/officeDocument/2006/customXml" ds:itemID="{2078589F-D494-457A-8026-323A52C2ECCE}">
  <ds:schemaRefs>
    <ds:schemaRef ds:uri="http://schemas.microsoft.com/sharepoint/events"/>
  </ds:schemaRefs>
</ds:datastoreItem>
</file>

<file path=customXml/itemProps3.xml><?xml version="1.0" encoding="utf-8"?>
<ds:datastoreItem xmlns:ds="http://schemas.openxmlformats.org/officeDocument/2006/customXml" ds:itemID="{DEB19981-B8CA-444F-B267-8ABE52070308}">
  <ds:schemaRefs>
    <ds:schemaRef ds:uri="http://schemas.openxmlformats.org/package/2006/metadata/core-properties"/>
    <ds:schemaRef ds:uri="http://purl.org/dc/elements/1.1/"/>
    <ds:schemaRef ds:uri="http://purl.org/dc/terms/"/>
    <ds:schemaRef ds:uri="30b6fc3e-7628-466b-af63-fc28a9027463"/>
    <ds:schemaRef ds:uri="http://schemas.microsoft.com/office/infopath/2007/PartnerControls"/>
    <ds:schemaRef ds:uri="http://purl.org/dc/dcmitype/"/>
    <ds:schemaRef ds:uri="ab350b41-fbbc-43a7-9ecc-27b92063fdaf"/>
    <ds:schemaRef ds:uri="http://www.w3.org/XML/1998/namespace"/>
    <ds:schemaRef ds:uri="http://schemas.microsoft.com/office/2006/documentManagement/types"/>
    <ds:schemaRef ds:uri="http://schemas.microsoft.com/sharepoint/v4"/>
    <ds:schemaRef ds:uri="http://schemas.microsoft.com/office/2006/metadata/properties"/>
    <ds:schemaRef ds:uri="018ab344-95a7-4062-8c0f-460660538d35"/>
    <ds:schemaRef ds:uri="7adf0ad2-0bb4-4ae3-a8d5-7dd6e359171c"/>
  </ds:schemaRefs>
</ds:datastoreItem>
</file>

<file path=customXml/itemProps4.xml><?xml version="1.0" encoding="utf-8"?>
<ds:datastoreItem xmlns:ds="http://schemas.openxmlformats.org/officeDocument/2006/customXml" ds:itemID="{965B3EA3-71C6-4880-AB11-ABEF3355EC03}"/>
</file>

<file path=docProps/app.xml><?xml version="1.0" encoding="utf-8"?>
<Properties xmlns="http://schemas.openxmlformats.org/officeDocument/2006/extended-properties" xmlns:vt="http://schemas.openxmlformats.org/officeDocument/2006/docPropsVTypes">
  <Template>NYCI new branding theme</Template>
  <TotalTime>1577</TotalTime>
  <Words>486</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 Extra Light</vt:lpstr>
      <vt:lpstr>Arial</vt:lpstr>
      <vt:lpstr>Arial Narrow</vt:lpstr>
      <vt:lpstr>Calibri</vt:lpstr>
      <vt:lpstr>Poppins</vt:lpstr>
      <vt:lpstr>Verdana</vt:lpstr>
      <vt:lpstr>NYCI new branding theme</vt:lpstr>
      <vt:lpstr>Access and Opportunity: Equality and Equity   </vt:lpstr>
      <vt:lpstr>Framing Inclusive and Responsive Practice </vt:lpstr>
      <vt:lpstr>What are we doing today?</vt:lpstr>
      <vt:lpstr>PowerPoint Presentation</vt:lpstr>
      <vt:lpstr>Principles of Social Justice:  Access  (greater equality of access to goods and services)  Equity  (overcoming unfairness caused by unequal access to economic resources and power)    Rights  (equal effective legal, industrial and political rights)  Participation  (expanded opportunities for real participation in the decisions which govern their lives)   Diversity  (recognition and respect of differences )  </vt:lpstr>
      <vt:lpstr>The Quadrant of Oppression</vt:lpstr>
      <vt:lpstr>Policing dialogues</vt:lpstr>
      <vt:lpstr>Reflecting on what you just heard  How do we progress youth work practice to meet the challenge of emerging needs?  Think here about practice development, new ways forward,  other practices you know of that work, ideas about next steps, naming other emerging needs etc….  </vt:lpstr>
      <vt:lpstr>Thinking with a visionary mindset, about what you want to happen:  What could advance and strengthen an equity (and social justice) approach across the youth work sector?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Mateja Jaksic</dc:creator>
  <cp:lastModifiedBy>Anne</cp:lastModifiedBy>
  <cp:revision>23</cp:revision>
  <dcterms:created xsi:type="dcterms:W3CDTF">2022-09-14T15:19:33Z</dcterms:created>
  <dcterms:modified xsi:type="dcterms:W3CDTF">2023-12-07T17:46:13Z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0x01010025BD751091C23946B7672094E466FB6F</vt:lpwstr>
  </property>
  <property fmtid="{D5CDD505-2E9C-101B-9397-08002B2CF9AE}" pid="3" name="MediaServiceImageTags">
    <vt:lpwstr/>
  </property>
  <property fmtid="{D5CDD505-2E9C-101B-9397-08002B2CF9AE}" pid="4" name="_dlc_DocIdItemGuid">
    <vt:lpwstr>8db5d534-de14-4e21-8a1d-e6422ebae73e</vt:lpwstr>
  </property>
</Properties>
</file>