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710" r:id="rId2"/>
    <p:sldMasterId id="2147483766" r:id="rId3"/>
  </p:sldMasterIdLst>
  <p:notesMasterIdLst>
    <p:notesMasterId r:id="rId30"/>
  </p:notesMasterIdLst>
  <p:sldIdLst>
    <p:sldId id="265" r:id="rId4"/>
    <p:sldId id="955" r:id="rId5"/>
    <p:sldId id="912" r:id="rId6"/>
    <p:sldId id="991" r:id="rId7"/>
    <p:sldId id="995" r:id="rId8"/>
    <p:sldId id="994" r:id="rId9"/>
    <p:sldId id="974" r:id="rId10"/>
    <p:sldId id="841" r:id="rId11"/>
    <p:sldId id="843" r:id="rId12"/>
    <p:sldId id="842" r:id="rId13"/>
    <p:sldId id="629" r:id="rId14"/>
    <p:sldId id="962" r:id="rId15"/>
    <p:sldId id="979" r:id="rId16"/>
    <p:sldId id="963" r:id="rId17"/>
    <p:sldId id="980" r:id="rId18"/>
    <p:sldId id="981" r:id="rId19"/>
    <p:sldId id="982" r:id="rId20"/>
    <p:sldId id="960" r:id="rId21"/>
    <p:sldId id="986" r:id="rId22"/>
    <p:sldId id="987" r:id="rId23"/>
    <p:sldId id="988" r:id="rId24"/>
    <p:sldId id="989" r:id="rId25"/>
    <p:sldId id="759" r:id="rId26"/>
    <p:sldId id="990" r:id="rId27"/>
    <p:sldId id="978" r:id="rId28"/>
    <p:sldId id="94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3D408A-61D8-2D4F-BAEF-7450D0EF0085}">
          <p14:sldIdLst>
            <p14:sldId id="265"/>
            <p14:sldId id="955"/>
            <p14:sldId id="912"/>
            <p14:sldId id="991"/>
            <p14:sldId id="995"/>
            <p14:sldId id="994"/>
            <p14:sldId id="974"/>
            <p14:sldId id="841"/>
            <p14:sldId id="843"/>
            <p14:sldId id="842"/>
            <p14:sldId id="629"/>
            <p14:sldId id="962"/>
            <p14:sldId id="979"/>
            <p14:sldId id="963"/>
            <p14:sldId id="980"/>
            <p14:sldId id="981"/>
            <p14:sldId id="982"/>
            <p14:sldId id="960"/>
            <p14:sldId id="986"/>
            <p14:sldId id="987"/>
            <p14:sldId id="988"/>
            <p14:sldId id="989"/>
            <p14:sldId id="759"/>
            <p14:sldId id="990"/>
            <p14:sldId id="978"/>
            <p14:sldId id="9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B5D"/>
    <a:srgbClr val="EAE9E8"/>
    <a:srgbClr val="F3F3F1"/>
    <a:srgbClr val="85D0D3"/>
    <a:srgbClr val="F26F75"/>
    <a:srgbClr val="EEE809"/>
    <a:srgbClr val="F2CBE0"/>
    <a:srgbClr val="EF4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84850" autoAdjust="0"/>
  </p:normalViewPr>
  <p:slideViewPr>
    <p:cSldViewPr snapToGrid="0" snapToObjects="1">
      <p:cViewPr varScale="1">
        <p:scale>
          <a:sx n="92" d="100"/>
          <a:sy n="92" d="100"/>
        </p:scale>
        <p:origin x="118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E193-85AC-47A3-A0DD-F4A5708C0ED7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09F96-6746-4E70-801C-58B7B210A6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92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9F96-6746-4E70-801C-58B7B210A6AE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18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785C8-08AC-4E39-A795-67D1F7476BD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97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You all have a dual role:</a:t>
            </a:r>
          </a:p>
          <a:p>
            <a:pPr marL="228600" indent="-228600">
              <a:buAutoNum type="arabicPeriod"/>
            </a:pPr>
            <a:r>
              <a:rPr lang="en-GB" dirty="0"/>
              <a:t>To share your own stories to promote youth work; and </a:t>
            </a:r>
          </a:p>
          <a:p>
            <a:pPr marL="228600" indent="-228600">
              <a:buAutoNum type="arabicPeriod"/>
            </a:pPr>
            <a:r>
              <a:rPr lang="en-GB" dirty="0"/>
              <a:t>To identify other people’s stories that could achieve this aim – i.e. case studies. </a:t>
            </a:r>
            <a:endParaRPr lang="en-IE"/>
          </a:p>
          <a:p>
            <a:endParaRPr lang="en-IE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7017" indent="-3180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2334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81268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0202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9135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08069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7002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25937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39936-9BB9-487F-B90A-7E3048E07196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78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785C8-08AC-4E39-A795-67D1F7476BD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96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7017" indent="-3180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2334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81268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0202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9135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08069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7002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25937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39936-9BB9-487F-B90A-7E3048E07196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3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D1C1D"/>
                </a:solidFill>
                <a:effectLst/>
                <a:latin typeface="Slack-Lato"/>
              </a:rPr>
              <a:t>The Taoiseach with Matthew Kennedy, a person with CF, and his father Luke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D1C1D"/>
                </a:solidFill>
                <a:effectLst/>
                <a:latin typeface="Slack-Lato"/>
              </a:rPr>
              <a:t>Rosie Mangan, patient representative; Tony Wilkinson, Cork Parkinson's Association; Mags Rogers, Executive Director of the NAI; Laura Reid, patient representative;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785C8-08AC-4E39-A795-67D1F7476BD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277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785C8-08AC-4E39-A795-67D1F7476BD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21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09F96-6746-4E70-801C-58B7B210A6A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66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09F96-6746-4E70-801C-58B7B210A6A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713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09F96-6746-4E70-801C-58B7B210A6A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359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53954-3DA9-46E0-9F02-5F888E1AD1E0}" type="slidenum">
              <a:rPr kumimoji="0" lang="en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42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09F96-6746-4E70-801C-58B7B210A6A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74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https://www.etbi.ie/video/etb-heroes-master-video/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09F96-6746-4E70-801C-58B7B210A6A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40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09F96-6746-4E70-801C-58B7B210A6A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85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9F96-6746-4E70-801C-58B7B210A6AE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831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7017" indent="-3180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2334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81268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0202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9135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08069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7002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25937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39936-9BB9-487F-B90A-7E3048E07196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5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9F96-6746-4E70-801C-58B7B210A6AE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545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3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11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8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7017" indent="-3180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2334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81268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0202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9135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08069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7002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25937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39936-9BB9-487F-B90A-7E3048E07196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75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7017" indent="-3180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2334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81268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0202" indent="-25446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9135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08069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7002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25937" indent="-2544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39936-9BB9-487F-B90A-7E3048E07196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7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19" t="1728" r="4661" b="28436"/>
          <a:stretch/>
        </p:blipFill>
        <p:spPr>
          <a:xfrm>
            <a:off x="-3" y="-5975497"/>
            <a:ext cx="14247631" cy="12952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67079-080D-18EF-4773-C361B6F8B0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504" y="1956392"/>
            <a:ext cx="4331282" cy="33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3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947A1-71F9-FF91-0814-D0F9C2445AB2}"/>
              </a:ext>
            </a:extLst>
          </p:cNvPr>
          <p:cNvSpPr txBox="1"/>
          <p:nvPr userDrawn="1"/>
        </p:nvSpPr>
        <p:spPr>
          <a:xfrm>
            <a:off x="682003" y="886265"/>
            <a:ext cx="3730752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Alice Public Relations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10 Fortescue Lane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Mountpleasant Avenue Lower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Dublin D06 X4W7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Ireland</a:t>
            </a: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1838C-B09E-1F1C-7780-ABC60D07B5E1}"/>
              </a:ext>
            </a:extLst>
          </p:cNvPr>
          <p:cNvSpPr txBox="1"/>
          <p:nvPr userDrawn="1"/>
        </p:nvSpPr>
        <p:spPr>
          <a:xfrm>
            <a:off x="682003" y="3167324"/>
            <a:ext cx="3730752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Tel: </a:t>
            </a: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+353 1 558 2151</a:t>
            </a:r>
          </a:p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US" sz="1800" b="0" i="0" dirty="0" err="1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info@alicepr.com</a:t>
            </a: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D009E-B2EC-5791-57FB-FB7F356AC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4815982"/>
            <a:ext cx="2438399" cy="1875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9A406E-9C40-2176-0F1D-0062F19054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8" y="4286249"/>
            <a:ext cx="457491" cy="457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F62C74-99DC-41AA-98C6-CF0DB197B9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248" y="4291973"/>
            <a:ext cx="457491" cy="457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6C1B8-15E8-A7A3-B4A2-52DA3A9946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698" y="4291973"/>
            <a:ext cx="457491" cy="457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F9A3AB-BB77-0487-0E31-375D7CD311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148" y="4291973"/>
            <a:ext cx="457491" cy="4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12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66CDB-D41B-C047-86BD-255AB099F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4" t="41727" r="37530" b="21296"/>
          <a:stretch/>
        </p:blipFill>
        <p:spPr>
          <a:xfrm>
            <a:off x="-3" y="-1"/>
            <a:ext cx="12192000" cy="685800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5334D7-42DD-5B96-8498-452A735BC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14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77DEA-227A-C72E-A2C8-81EA7405E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4" t="31111" r="8011" b="23148"/>
          <a:stretch/>
        </p:blipFill>
        <p:spPr>
          <a:xfrm>
            <a:off x="-1" y="-85725"/>
            <a:ext cx="12192001" cy="7058025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BDED5-E4A0-5535-E5B5-D8B86A762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8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3" t="46991" r="36430" b="15392"/>
          <a:stretch/>
        </p:blipFill>
        <p:spPr>
          <a:xfrm>
            <a:off x="-3" y="0"/>
            <a:ext cx="12192003" cy="697653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46A12-706E-B1AD-0901-041C0A2AC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93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3" t="46991" r="36430" b="15392"/>
          <a:stretch/>
        </p:blipFill>
        <p:spPr>
          <a:xfrm>
            <a:off x="-3" y="0"/>
            <a:ext cx="12192003" cy="697653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46A12-706E-B1AD-0901-041C0A2AC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919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947A1-71F9-FF91-0814-D0F9C2445AB2}"/>
              </a:ext>
            </a:extLst>
          </p:cNvPr>
          <p:cNvSpPr txBox="1"/>
          <p:nvPr userDrawn="1"/>
        </p:nvSpPr>
        <p:spPr>
          <a:xfrm>
            <a:off x="682003" y="886265"/>
            <a:ext cx="3730752" cy="253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Alice PR &amp; Events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10 Fortescue Lane</a:t>
            </a:r>
          </a:p>
          <a:p>
            <a:pPr>
              <a:lnSpc>
                <a:spcPct val="110000"/>
              </a:lnSpc>
            </a:pPr>
            <a:r>
              <a:rPr lang="en-US" sz="1800" b="0" i="0" dirty="0" err="1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Mountpleasant</a:t>
            </a: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 Avenue 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Lower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Dublin D06 X4W7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Ireland</a:t>
            </a: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rgbClr val="1F2B5D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1838C-B09E-1F1C-7780-ABC60D07B5E1}"/>
              </a:ext>
            </a:extLst>
          </p:cNvPr>
          <p:cNvSpPr txBox="1"/>
          <p:nvPr userDrawn="1"/>
        </p:nvSpPr>
        <p:spPr>
          <a:xfrm>
            <a:off x="682003" y="3167324"/>
            <a:ext cx="3730752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Tel: </a:t>
            </a: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+353 1 558 2151</a:t>
            </a:r>
          </a:p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US" sz="1800" b="0" i="0" dirty="0" err="1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info@alicepr.com</a:t>
            </a:r>
            <a:endParaRPr lang="en-US" sz="1800" b="0" i="0" dirty="0">
              <a:solidFill>
                <a:srgbClr val="1F2B5D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rgbClr val="1F2B5D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179B05-61A6-B2E4-B154-89AFAEF8D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5F6F0F-B196-8FAF-D111-82689BFC3A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599" y="4286248"/>
            <a:ext cx="457492" cy="45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1DDD3F-6BE7-00F7-861A-B361716B0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049" y="4286248"/>
            <a:ext cx="457492" cy="4574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E02AB9-C35D-FAA9-EF73-BD1245ABD7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8" y="4286247"/>
            <a:ext cx="457491" cy="4574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B1BD5A-66B8-D9F8-6A4B-1A3AA103F5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875" y="4286248"/>
            <a:ext cx="457491" cy="4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520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947A1-71F9-FF91-0814-D0F9C2445AB2}"/>
              </a:ext>
            </a:extLst>
          </p:cNvPr>
          <p:cNvSpPr txBox="1"/>
          <p:nvPr userDrawn="1"/>
        </p:nvSpPr>
        <p:spPr>
          <a:xfrm>
            <a:off x="682003" y="886265"/>
            <a:ext cx="3730752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Alice Public Relations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10 Fortescue Lane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Mountpleasant Avenue Lower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Dublin D06 X4W7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Ireland</a:t>
            </a: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1838C-B09E-1F1C-7780-ABC60D07B5E1}"/>
              </a:ext>
            </a:extLst>
          </p:cNvPr>
          <p:cNvSpPr txBox="1"/>
          <p:nvPr userDrawn="1"/>
        </p:nvSpPr>
        <p:spPr>
          <a:xfrm>
            <a:off x="682003" y="3167324"/>
            <a:ext cx="3730752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Tel: </a:t>
            </a: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+353 1 558 2151</a:t>
            </a:r>
          </a:p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US" sz="1800" b="0" i="0" dirty="0" err="1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info@alicepr.com</a:t>
            </a: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D009E-B2EC-5791-57FB-FB7F356AC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4815982"/>
            <a:ext cx="2438399" cy="1875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9A406E-9C40-2176-0F1D-0062F19054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8" y="4286249"/>
            <a:ext cx="457491" cy="457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F62C74-99DC-41AA-98C6-CF0DB197B9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248" y="4291973"/>
            <a:ext cx="457491" cy="457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6C1B8-15E8-A7A3-B4A2-52DA3A9946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698" y="4291973"/>
            <a:ext cx="457491" cy="457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F9A3AB-BB77-0487-0E31-375D7CD311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148" y="4291973"/>
            <a:ext cx="457491" cy="4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1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9E2A2A-001F-FD72-5D20-C879F7236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7A9002-E463-E219-E34E-51899CD76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C5FFD7C-2FA2-0AB3-0950-519C7754F0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3261363"/>
            <a:ext cx="8578850" cy="306031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F30C603-3CB0-5061-B33E-FB306D812C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2743199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12206050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C5FFD7C-2FA2-0AB3-0950-519C7754F0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1243652"/>
            <a:ext cx="8578850" cy="48888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F30C603-3CB0-5061-B33E-FB306D812C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725488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C0016-E042-A7EC-0FD1-E6931EC734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96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7A9002-E463-E219-E34E-51899CD76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D48FE90-1493-2FB6-07FC-D0A50AA676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C1BD6D1-BE90-E984-D159-5C956F2DBF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189" y="4136958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93C92B-118F-B629-FDBD-F1024F1885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2876177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EE258B6-E560-6486-97B9-5427CBE5D3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8" y="4630549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8DC4E3-DFD6-3A37-E41C-97DBC87EA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347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7087E5-4919-EB15-2423-D375942F8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4165366"/>
            <a:ext cx="978908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4D3559A-32E6-4680-770A-1417A85982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8" y="4672898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C224805-BFEB-2511-0EC0-683C202F5D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2410993"/>
            <a:ext cx="978908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881AB88-E1AC-7F96-81CB-3AE16C821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2918525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DFDAF70-812F-C9EA-5200-E0BC47A65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8" y="645988"/>
            <a:ext cx="978908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0EB7BF2-AD6F-98FA-C978-186EA81F3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188" y="1153520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455762-069A-B328-596A-2FFAF3FED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9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9E2A2A-001F-FD72-5D20-C879F7236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7A9002-E463-E219-E34E-51899CD76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C5FFD7C-2FA2-0AB3-0950-519C7754F0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3261363"/>
            <a:ext cx="8578850" cy="306031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F30C603-3CB0-5061-B33E-FB306D812C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2743199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26008896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EED5DC4-4A80-39DA-1DE7-F2B457267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14937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F110ACE-8DFC-6265-4908-245D58E2F3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2421626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C4433E9-2235-457B-2755-05BA7151F2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2929158"/>
            <a:ext cx="4419172" cy="334972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01EB21-8F27-8A48-BAF1-733B23E65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11166" y="2421626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2A28DB-41BF-045A-8688-B760054B4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1165" y="2929158"/>
            <a:ext cx="4419172" cy="334972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2D483C-636D-EFE8-F361-296B93AC6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2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F110ACE-8DFC-6265-4908-245D58E2F3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725488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C4433E9-2235-457B-2755-05BA7151F2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1233020"/>
            <a:ext cx="4419172" cy="489949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01EB21-8F27-8A48-BAF1-733B23E65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11166" y="725488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2A28DB-41BF-045A-8688-B760054B4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1165" y="1233020"/>
            <a:ext cx="4419172" cy="489949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ED5C45-4489-58C3-4BC6-711267D3FD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80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7087E5-4919-EB15-2423-D375942F8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5584" y="4165366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4D3559A-32E6-4680-770A-1417A85982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5585" y="4672898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F5301E-6BE6-0589-922F-8348C6290D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865120" cy="6858000"/>
          </a:xfrm>
          <a:custGeom>
            <a:avLst/>
            <a:gdLst>
              <a:gd name="connsiteX0" fmla="*/ 0 w 2865120"/>
              <a:gd name="connsiteY0" fmla="*/ 0 h 6858000"/>
              <a:gd name="connsiteX1" fmla="*/ 2865120 w 2865120"/>
              <a:gd name="connsiteY1" fmla="*/ 0 h 6858000"/>
              <a:gd name="connsiteX2" fmla="*/ 2865120 w 2865120"/>
              <a:gd name="connsiteY2" fmla="*/ 6144768 h 6858000"/>
              <a:gd name="connsiteX3" fmla="*/ 2011680 w 2865120"/>
              <a:gd name="connsiteY3" fmla="*/ 6144768 h 6858000"/>
              <a:gd name="connsiteX4" fmla="*/ 2011680 w 2865120"/>
              <a:gd name="connsiteY4" fmla="*/ 6858000 h 6858000"/>
              <a:gd name="connsiteX5" fmla="*/ 0 w 286512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5120" h="6858000">
                <a:moveTo>
                  <a:pt x="0" y="0"/>
                </a:moveTo>
                <a:lnTo>
                  <a:pt x="2865120" y="0"/>
                </a:lnTo>
                <a:lnTo>
                  <a:pt x="2865120" y="6144768"/>
                </a:lnTo>
                <a:lnTo>
                  <a:pt x="2011680" y="6144768"/>
                </a:lnTo>
                <a:lnTo>
                  <a:pt x="20116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20E2DE-1F15-C21C-3DD8-774E92CA4C73}"/>
              </a:ext>
            </a:extLst>
          </p:cNvPr>
          <p:cNvSpPr/>
          <p:nvPr userDrawn="1"/>
        </p:nvSpPr>
        <p:spPr>
          <a:xfrm>
            <a:off x="2011680" y="6144768"/>
            <a:ext cx="1780032" cy="713232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DFDE001-5A4F-1790-629C-15282D853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85" y="725488"/>
            <a:ext cx="7997360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4E8A374-66CC-9B16-A21E-7C5848CC2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85" y="2368645"/>
            <a:ext cx="717839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193DCE94-9508-FC1E-6CC7-FE37CA4BD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5583" y="2876177"/>
            <a:ext cx="7178393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6F49F8E-0AA3-7817-BCD3-C2BA770B3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39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7087E5-4919-EB15-2423-D375942F8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5584" y="4165366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4D3559A-32E6-4680-770A-1417A85982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5585" y="4672898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C224805-BFEB-2511-0EC0-683C202F5D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5584" y="2410993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881AB88-E1AC-7F96-81CB-3AE16C821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5585" y="2918525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DFDAF70-812F-C9EA-5200-E0BC47A65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5585" y="645988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0EB7BF2-AD6F-98FA-C978-186EA81F3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65585" y="1153520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F5301E-6BE6-0589-922F-8348C6290D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865120" cy="6858000"/>
          </a:xfrm>
          <a:custGeom>
            <a:avLst/>
            <a:gdLst>
              <a:gd name="connsiteX0" fmla="*/ 0 w 2865120"/>
              <a:gd name="connsiteY0" fmla="*/ 0 h 6858000"/>
              <a:gd name="connsiteX1" fmla="*/ 2865120 w 2865120"/>
              <a:gd name="connsiteY1" fmla="*/ 0 h 6858000"/>
              <a:gd name="connsiteX2" fmla="*/ 2865120 w 2865120"/>
              <a:gd name="connsiteY2" fmla="*/ 6144768 h 6858000"/>
              <a:gd name="connsiteX3" fmla="*/ 2011680 w 2865120"/>
              <a:gd name="connsiteY3" fmla="*/ 6144768 h 6858000"/>
              <a:gd name="connsiteX4" fmla="*/ 2011680 w 2865120"/>
              <a:gd name="connsiteY4" fmla="*/ 6858000 h 6858000"/>
              <a:gd name="connsiteX5" fmla="*/ 0 w 286512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5120" h="6858000">
                <a:moveTo>
                  <a:pt x="0" y="0"/>
                </a:moveTo>
                <a:lnTo>
                  <a:pt x="2865120" y="0"/>
                </a:lnTo>
                <a:lnTo>
                  <a:pt x="2865120" y="6144768"/>
                </a:lnTo>
                <a:lnTo>
                  <a:pt x="2011680" y="6144768"/>
                </a:lnTo>
                <a:lnTo>
                  <a:pt x="20116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20E2DE-1F15-C21C-3DD8-774E92CA4C73}"/>
              </a:ext>
            </a:extLst>
          </p:cNvPr>
          <p:cNvSpPr/>
          <p:nvPr userDrawn="1"/>
        </p:nvSpPr>
        <p:spPr>
          <a:xfrm>
            <a:off x="2011680" y="6144768"/>
            <a:ext cx="1780032" cy="713232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27A23-9F31-9B18-D59A-DAEC89703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60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01EB21-8F27-8A48-BAF1-733B23E65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11166" y="725488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2A28DB-41BF-045A-8688-B760054B4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1165" y="1233020"/>
            <a:ext cx="4419172" cy="489949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7FE20-71A7-471E-01A4-D97FAB011A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9990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69B87-966A-2B31-6E58-D2E60C306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22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317DC1-2070-E549-2003-81C0FDF1F3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91413" y="0"/>
            <a:ext cx="4700587" cy="6858000"/>
          </a:xfrm>
          <a:custGeom>
            <a:avLst/>
            <a:gdLst>
              <a:gd name="connsiteX0" fmla="*/ 0 w 4700587"/>
              <a:gd name="connsiteY0" fmla="*/ 0 h 6858000"/>
              <a:gd name="connsiteX1" fmla="*/ 4700587 w 4700587"/>
              <a:gd name="connsiteY1" fmla="*/ 0 h 6858000"/>
              <a:gd name="connsiteX2" fmla="*/ 4700587 w 4700587"/>
              <a:gd name="connsiteY2" fmla="*/ 6858000 h 6858000"/>
              <a:gd name="connsiteX3" fmla="*/ 1134034 w 4700587"/>
              <a:gd name="connsiteY3" fmla="*/ 6858000 h 6858000"/>
              <a:gd name="connsiteX4" fmla="*/ 1134034 w 4700587"/>
              <a:gd name="connsiteY4" fmla="*/ 6012586 h 6858000"/>
              <a:gd name="connsiteX5" fmla="*/ 0 w 4700587"/>
              <a:gd name="connsiteY5" fmla="*/ 60125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587" h="6858000">
                <a:moveTo>
                  <a:pt x="0" y="0"/>
                </a:moveTo>
                <a:lnTo>
                  <a:pt x="4700587" y="0"/>
                </a:lnTo>
                <a:lnTo>
                  <a:pt x="4700587" y="6858000"/>
                </a:lnTo>
                <a:lnTo>
                  <a:pt x="1134034" y="6858000"/>
                </a:lnTo>
                <a:lnTo>
                  <a:pt x="1134034" y="6012586"/>
                </a:lnTo>
                <a:lnTo>
                  <a:pt x="0" y="60125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-1" y="0"/>
            <a:ext cx="7491663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A7637-3F6B-D401-C54C-6FA065B2399A}"/>
              </a:ext>
            </a:extLst>
          </p:cNvPr>
          <p:cNvSpPr/>
          <p:nvPr userDrawn="1"/>
        </p:nvSpPr>
        <p:spPr>
          <a:xfrm>
            <a:off x="6357376" y="6012586"/>
            <a:ext cx="2268071" cy="845414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6377998-24D5-AE33-A176-B11A8A519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6256099" cy="1516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C79EFD3-9CC6-547F-9CF7-97AA67002B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6256099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EF3402C-AFD1-4036-20F1-12EF9B35C4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9" y="2876176"/>
            <a:ext cx="6256100" cy="264561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32258249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-1" y="0"/>
            <a:ext cx="7491663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C79EFD3-9CC6-547F-9CF7-97AA67002B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725488"/>
            <a:ext cx="6256099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EF3402C-AFD1-4036-20F1-12EF9B35C4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9" y="1233019"/>
            <a:ext cx="6256100" cy="428995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317DC1-2070-E549-2003-81C0FDF1F3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91413" y="0"/>
            <a:ext cx="4700587" cy="6858000"/>
          </a:xfrm>
          <a:custGeom>
            <a:avLst/>
            <a:gdLst>
              <a:gd name="connsiteX0" fmla="*/ 0 w 4700587"/>
              <a:gd name="connsiteY0" fmla="*/ 0 h 6858000"/>
              <a:gd name="connsiteX1" fmla="*/ 4700587 w 4700587"/>
              <a:gd name="connsiteY1" fmla="*/ 0 h 6858000"/>
              <a:gd name="connsiteX2" fmla="*/ 4700587 w 4700587"/>
              <a:gd name="connsiteY2" fmla="*/ 6858000 h 6858000"/>
              <a:gd name="connsiteX3" fmla="*/ 1134034 w 4700587"/>
              <a:gd name="connsiteY3" fmla="*/ 6858000 h 6858000"/>
              <a:gd name="connsiteX4" fmla="*/ 1134034 w 4700587"/>
              <a:gd name="connsiteY4" fmla="*/ 6012586 h 6858000"/>
              <a:gd name="connsiteX5" fmla="*/ 0 w 4700587"/>
              <a:gd name="connsiteY5" fmla="*/ 60125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587" h="6858000">
                <a:moveTo>
                  <a:pt x="0" y="0"/>
                </a:moveTo>
                <a:lnTo>
                  <a:pt x="4700587" y="0"/>
                </a:lnTo>
                <a:lnTo>
                  <a:pt x="4700587" y="6858000"/>
                </a:lnTo>
                <a:lnTo>
                  <a:pt x="1134034" y="6858000"/>
                </a:lnTo>
                <a:lnTo>
                  <a:pt x="1134034" y="6012586"/>
                </a:lnTo>
                <a:lnTo>
                  <a:pt x="0" y="60125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A7637-3F6B-D401-C54C-6FA065B2399A}"/>
              </a:ext>
            </a:extLst>
          </p:cNvPr>
          <p:cNvSpPr/>
          <p:nvPr userDrawn="1"/>
        </p:nvSpPr>
        <p:spPr>
          <a:xfrm>
            <a:off x="6357376" y="6012586"/>
            <a:ext cx="2268071" cy="845414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818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F13CC89-F2CE-2E73-07E8-F76D02DC0F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6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44B0FF33-BC1D-AA9F-E99B-CE609CF996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6189" y="1233019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60EA87-55C4-0983-BB94-666147AD6C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12586 h 6858000"/>
              <a:gd name="connsiteX3" fmla="*/ 4961963 w 6096000"/>
              <a:gd name="connsiteY3" fmla="*/ 6012586 h 6858000"/>
              <a:gd name="connsiteX4" fmla="*/ 4961963 w 6096000"/>
              <a:gd name="connsiteY4" fmla="*/ 6858000 h 6858000"/>
              <a:gd name="connsiteX5" fmla="*/ 1406750 w 6096000"/>
              <a:gd name="connsiteY5" fmla="*/ 6858000 h 6858000"/>
              <a:gd name="connsiteX6" fmla="*/ 1406750 w 6096000"/>
              <a:gd name="connsiteY6" fmla="*/ 4507832 h 6858000"/>
              <a:gd name="connsiteX7" fmla="*/ 0 w 6096000"/>
              <a:gd name="connsiteY7" fmla="*/ 45078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12586"/>
                </a:lnTo>
                <a:lnTo>
                  <a:pt x="4961963" y="6012586"/>
                </a:lnTo>
                <a:lnTo>
                  <a:pt x="4961963" y="6858000"/>
                </a:lnTo>
                <a:lnTo>
                  <a:pt x="1406750" y="6858000"/>
                </a:lnTo>
                <a:lnTo>
                  <a:pt x="1406750" y="4507832"/>
                </a:lnTo>
                <a:lnTo>
                  <a:pt x="0" y="4507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E37AF-CAF4-18DB-CE7A-370CFE2F841C}"/>
              </a:ext>
            </a:extLst>
          </p:cNvPr>
          <p:cNvSpPr/>
          <p:nvPr userDrawn="1"/>
        </p:nvSpPr>
        <p:spPr>
          <a:xfrm>
            <a:off x="4961963" y="6012586"/>
            <a:ext cx="2268071" cy="845414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389F7D-3B03-55E5-7B10-1A545754C1EE}"/>
              </a:ext>
            </a:extLst>
          </p:cNvPr>
          <p:cNvSpPr/>
          <p:nvPr userDrawn="1"/>
        </p:nvSpPr>
        <p:spPr>
          <a:xfrm>
            <a:off x="-3" y="4507832"/>
            <a:ext cx="1406753" cy="2350168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390F214-9B23-991C-9F83-EE14254B0F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89" y="333457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20C6D79-15A8-7ACD-B55F-87897DA308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3842107"/>
            <a:ext cx="4898296" cy="19369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EB8904-B21B-92C0-4F0C-D1DE2334F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39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1233019"/>
            <a:ext cx="4898296" cy="489949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EC9F9-3946-EFC8-5DA6-64A5520B6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6189" y="4041712"/>
            <a:ext cx="4634563" cy="158326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D54B2F-4531-E706-FB86-F1D090278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05BF5D-B447-A1EB-87AB-BA134562C4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69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104A969-FFAA-353A-EFD5-AE165D11B9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8683299" cy="1516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E2C30F-99C4-47CB-7B36-F50F0B1D38BA}"/>
              </a:ext>
            </a:extLst>
          </p:cNvPr>
          <p:cNvSpPr/>
          <p:nvPr userDrawn="1"/>
        </p:nvSpPr>
        <p:spPr>
          <a:xfrm>
            <a:off x="8485094" y="3227294"/>
            <a:ext cx="1949824" cy="3636448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A1034F-B7D1-6997-7C1F-7114C93B4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3518C35-61E6-6DDA-372A-9CFFE51A92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2876177"/>
            <a:ext cx="7247905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322469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C5FFD7C-2FA2-0AB3-0950-519C7754F0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1243652"/>
            <a:ext cx="8578850" cy="48888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F30C603-3CB0-5061-B33E-FB306D812C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725488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C0016-E042-A7EC-0FD1-E6931EC734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89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A1034F-B7D1-6997-7C1F-7114C93B4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725488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3518C35-61E6-6DDA-372A-9CFFE51A92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1233020"/>
            <a:ext cx="7247905" cy="199427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E2C30F-99C4-47CB-7B36-F50F0B1D38BA}"/>
              </a:ext>
            </a:extLst>
          </p:cNvPr>
          <p:cNvSpPr/>
          <p:nvPr userDrawn="1"/>
        </p:nvSpPr>
        <p:spPr>
          <a:xfrm>
            <a:off x="8485094" y="3227294"/>
            <a:ext cx="1949824" cy="3636448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673AE6D-65E7-E7BD-3A83-F87E93A98C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9" y="3234772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DA19D52-FE19-770A-8506-51B9883C4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188" y="3742304"/>
            <a:ext cx="7247905" cy="199427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23759253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00AEDC0-BB1A-13ED-1DBE-1D11FF21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8683299" cy="1516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D03B17-BED5-8B85-BF82-C63531BFEF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CF1AFE4-DC11-220D-B564-0F636B434A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2876177"/>
            <a:ext cx="7247905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36026313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0020B9-E4D7-B2F5-02EF-508ED11D8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533" y="5503870"/>
            <a:ext cx="1553976" cy="119504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D03B17-BED5-8B85-BF82-C63531BFEF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725488"/>
            <a:ext cx="8545076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CF1AFE4-DC11-220D-B564-0F636B434A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1233020"/>
            <a:ext cx="8545077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F00019-22AA-53DE-7366-6A28D4F8A2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9" y="2652852"/>
            <a:ext cx="8545076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8087E0-AC5D-5FAA-8888-E009C8658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188" y="3160384"/>
            <a:ext cx="8545077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A03395-B4F3-CBD8-C118-99AE52ACCF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4566713"/>
            <a:ext cx="8545076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57358DC-0A1D-A51D-2D02-016FBB6AB7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5074245"/>
            <a:ext cx="8545077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39454008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and Graphics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0020B9-E4D7-B2F5-02EF-508ED11D8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533" y="5503870"/>
            <a:ext cx="1553976" cy="119504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E57CB57-D07E-8DCC-C5E3-5209A113B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200" b="0" i="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7B01927-DF39-A75F-5016-52F71AAD85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3261363"/>
            <a:ext cx="8578850" cy="306031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78AA5948-8E7C-F218-62BC-2EC4B63B93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2743199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4468796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and Graphics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0020B9-E4D7-B2F5-02EF-508ED11D8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533" y="5503870"/>
            <a:ext cx="1553976" cy="1195042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4916095-29A8-4B91-DB62-478EB1C31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1243652"/>
            <a:ext cx="8578850" cy="48888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CBF5EEB-F46D-F27D-D336-61AB1E8E23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725488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9798620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3846640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4354171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AA9BE-793D-D330-E855-9DA0874595F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121589C-D09F-C42C-94C7-0514CAF178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1233019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1922" y="0"/>
            <a:ext cx="6096000" cy="3429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6C60F5C-64F8-C3E0-05B7-0FA8E93BF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5012515" cy="2136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Heading Goes Here</a:t>
            </a:r>
          </a:p>
          <a:p>
            <a:pPr lvl="0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6D6303-3C43-119E-440F-0B7EB999E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322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6095997" y="0"/>
            <a:ext cx="6087037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299192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3499457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90" y="725488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121589C-D09F-C42C-94C7-0514CAF178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1233019"/>
            <a:ext cx="4634563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6C60F5C-64F8-C3E0-05B7-0FA8E93BF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5012515" cy="2136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Heading Goes Here</a:t>
            </a:r>
          </a:p>
          <a:p>
            <a:pPr lvl="0"/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F84F9AA-A4EC-0E91-5793-2DB427A062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190" y="4041712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EC9F9-3946-EFC8-5DA6-64A5520B6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6189" y="4549243"/>
            <a:ext cx="4634563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D6B64D-A82B-6918-8CDD-2A342D9C1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03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6095997" y="0"/>
            <a:ext cx="6087037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1233019"/>
            <a:ext cx="4898296" cy="489949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90" y="725488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121589C-D09F-C42C-94C7-0514CAF178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1233019"/>
            <a:ext cx="4634563" cy="16305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F84F9AA-A4EC-0E91-5793-2DB427A062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190" y="4041712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EC9F9-3946-EFC8-5DA6-64A5520B6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6189" y="4549243"/>
            <a:ext cx="4634563" cy="158326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13C938-6F24-8490-B146-811397C190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754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6095997" y="0"/>
            <a:ext cx="6087037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32E87FD-80E4-0118-55B5-4B9D3CD44A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518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1120C23-B175-EC09-66A8-A576821320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220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FDE9EE6-7462-33CC-CEF0-E0379F2B89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5012515" cy="2136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Heading Goes Here</a:t>
            </a:r>
          </a:p>
          <a:p>
            <a:pPr lvl="0"/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1D75241F-74A0-929F-D8B5-F4DBBCACDF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8487" y="2319405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70A8520-1176-8AB2-E7A4-12F99B1205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16189" y="366258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01962D84-3424-EB4A-2880-3B4C9C34EA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8487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E7CB5D5-D5D6-C7ED-37A8-E2F36AAB33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16189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54332F-F558-EF61-C0E9-0BFEF579C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70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AA9BE-793D-D330-E855-9DA0874595F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8487" y="2319405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1922" y="0"/>
            <a:ext cx="6096000" cy="3429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6D6303-3C43-119E-440F-0B7EB999E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8B1A362-37D8-0E7C-F61B-CD56F4411E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189" y="366258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88A4D8E-5C7E-570C-8769-68CADA618D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8487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A748289-2643-CB63-970B-341B34D070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16189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348E1EB-6731-862F-49AD-FD36210CD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630" y="2319405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F6E0D22-6B09-559E-E785-23BB0C820D5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1332" y="366258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8C0743D-2126-C450-072E-4F2B1297C7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2746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6581917-81D1-C5E5-0B3D-0CA94A49F2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448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3215514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7A9002-E463-E219-E34E-51899CD76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D48FE90-1493-2FB6-07FC-D0A50AA676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C1BD6D1-BE90-E984-D159-5C956F2DBF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189" y="4136958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93C92B-118F-B629-FDBD-F1024F1885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2876177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EE258B6-E560-6486-97B9-5427CBE5D3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8" y="4630549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8DC4E3-DFD6-3A37-E41C-97DBC87EA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463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2D531B-F9FA-6DB6-1B59-4A7B4402E09F}"/>
              </a:ext>
            </a:extLst>
          </p:cNvPr>
          <p:cNvSpPr/>
          <p:nvPr userDrawn="1"/>
        </p:nvSpPr>
        <p:spPr>
          <a:xfrm>
            <a:off x="4176970" y="0"/>
            <a:ext cx="4205031" cy="6857999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-21008" y="1"/>
            <a:ext cx="4197978" cy="6857999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8371114" y="0"/>
            <a:ext cx="3831772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1D75241F-74A0-929F-D8B5-F4DBBCACDF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0817" y="1753346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70A8520-1176-8AB2-E7A4-12F99B1205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60817" y="377519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54332F-F558-EF61-C0E9-0BFEF579C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AA2B2F1-0BB3-DF24-AB20-8C7EBC4303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53846" y="1753346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7DD0B4-87CE-ACD7-98CA-9B9C00E070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53846" y="377519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D042E5-FEC3-111C-0B0A-500CB5CD0EF5}"/>
              </a:ext>
            </a:extLst>
          </p:cNvPr>
          <p:cNvSpPr/>
          <p:nvPr userDrawn="1"/>
        </p:nvSpPr>
        <p:spPr>
          <a:xfrm>
            <a:off x="2083424" y="3429000"/>
            <a:ext cx="4187091" cy="3439886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D6726C0-EDEA-6305-3475-6A2CA8B146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60219" y="5040831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23B6F96-C997-B3DC-108D-2749B314E7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60219" y="3665004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B2C2BAE-5047-584A-6BE6-DE78A58D13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60817" y="21234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Here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70F3114F-C6E4-865B-FEA8-C10CFD8F02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460219" y="54000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</a:t>
            </a:r>
            <a:r>
              <a:rPr lang="en-GB" dirty="0" err="1"/>
              <a:t>Heret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3A7EC53-A4E9-123D-1AA6-4F3A8BE8F8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32075" y="21234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Here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7E5020B-2717-B6CC-BCE9-1FEFBCB4F7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503" y="377519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D1D15563-DE95-88FC-8936-D228076D18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4503" y="21234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Here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939B987-7B98-BC7F-1EF9-10CBBBB79F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3617" y="1753346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25331142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6CA4A-655A-D7A5-2F76-CED021E54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C3DD548-31E6-5215-8135-518F2F1A6D1B}"/>
              </a:ext>
            </a:extLst>
          </p:cNvPr>
          <p:cNvSpPr/>
          <p:nvPr userDrawn="1"/>
        </p:nvSpPr>
        <p:spPr>
          <a:xfrm>
            <a:off x="4811486" y="4441371"/>
            <a:ext cx="2558143" cy="2416629"/>
          </a:xfrm>
          <a:custGeom>
            <a:avLst/>
            <a:gdLst>
              <a:gd name="connsiteX0" fmla="*/ 0 w 2558143"/>
              <a:gd name="connsiteY0" fmla="*/ 0 h 2416629"/>
              <a:gd name="connsiteX1" fmla="*/ 2285999 w 2558143"/>
              <a:gd name="connsiteY1" fmla="*/ 0 h 2416629"/>
              <a:gd name="connsiteX2" fmla="*/ 2285999 w 2558143"/>
              <a:gd name="connsiteY2" fmla="*/ 1300843 h 2416629"/>
              <a:gd name="connsiteX3" fmla="*/ 2558143 w 2558143"/>
              <a:gd name="connsiteY3" fmla="*/ 1300843 h 2416629"/>
              <a:gd name="connsiteX4" fmla="*/ 2558143 w 2558143"/>
              <a:gd name="connsiteY4" fmla="*/ 2416629 h 2416629"/>
              <a:gd name="connsiteX5" fmla="*/ 0 w 2558143"/>
              <a:gd name="connsiteY5" fmla="*/ 2416629 h 241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8143" h="2416629">
                <a:moveTo>
                  <a:pt x="0" y="0"/>
                </a:moveTo>
                <a:lnTo>
                  <a:pt x="2285999" y="0"/>
                </a:lnTo>
                <a:lnTo>
                  <a:pt x="2285999" y="1300843"/>
                </a:lnTo>
                <a:lnTo>
                  <a:pt x="2558143" y="1300843"/>
                </a:lnTo>
                <a:lnTo>
                  <a:pt x="2558143" y="2416629"/>
                </a:lnTo>
                <a:lnTo>
                  <a:pt x="0" y="24166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94AD2-5136-7356-F6F8-827430C1A0DE}"/>
              </a:ext>
            </a:extLst>
          </p:cNvPr>
          <p:cNvSpPr/>
          <p:nvPr userDrawn="1"/>
        </p:nvSpPr>
        <p:spPr>
          <a:xfrm>
            <a:off x="10482943" y="489857"/>
            <a:ext cx="1709057" cy="6368143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BF5B51D-F976-E5CB-CFBF-222C6D8082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97485" y="1115786"/>
            <a:ext cx="4153539" cy="46264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61280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62D400-A6DB-E478-5254-92308CB75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1430" y="1115786"/>
            <a:ext cx="4626428" cy="46264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A19841-81F3-5FD2-154B-1784963D8156}"/>
              </a:ext>
            </a:extLst>
          </p:cNvPr>
          <p:cNvSpPr/>
          <p:nvPr userDrawn="1"/>
        </p:nvSpPr>
        <p:spPr>
          <a:xfrm>
            <a:off x="10178143" y="3429000"/>
            <a:ext cx="2013857" cy="35814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BA02E-97D3-D1A0-BEA5-F46196B55F6A}"/>
              </a:ext>
            </a:extLst>
          </p:cNvPr>
          <p:cNvSpPr/>
          <p:nvPr userDrawn="1"/>
        </p:nvSpPr>
        <p:spPr>
          <a:xfrm>
            <a:off x="4071257" y="337457"/>
            <a:ext cx="2013857" cy="6672943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F18B43B-E21A-118D-B2A5-ACA8C3ABF3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7058" y="1115786"/>
            <a:ext cx="4626428" cy="4626428"/>
          </a:xfrm>
          <a:custGeom>
            <a:avLst/>
            <a:gdLst>
              <a:gd name="connsiteX0" fmla="*/ 0 w 4626428"/>
              <a:gd name="connsiteY0" fmla="*/ 0 h 4626428"/>
              <a:gd name="connsiteX1" fmla="*/ 4626428 w 4626428"/>
              <a:gd name="connsiteY1" fmla="*/ 0 h 4626428"/>
              <a:gd name="connsiteX2" fmla="*/ 4626428 w 4626428"/>
              <a:gd name="connsiteY2" fmla="*/ 4626428 h 4626428"/>
              <a:gd name="connsiteX3" fmla="*/ 761999 w 4626428"/>
              <a:gd name="connsiteY3" fmla="*/ 4626428 h 4626428"/>
              <a:gd name="connsiteX4" fmla="*/ 761999 w 4626428"/>
              <a:gd name="connsiteY4" fmla="*/ 3913414 h 4626428"/>
              <a:gd name="connsiteX5" fmla="*/ 0 w 4626428"/>
              <a:gd name="connsiteY5" fmla="*/ 3913414 h 46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428" h="4626428">
                <a:moveTo>
                  <a:pt x="0" y="0"/>
                </a:moveTo>
                <a:lnTo>
                  <a:pt x="4626428" y="0"/>
                </a:lnTo>
                <a:lnTo>
                  <a:pt x="4626428" y="4626428"/>
                </a:lnTo>
                <a:lnTo>
                  <a:pt x="761999" y="4626428"/>
                </a:lnTo>
                <a:lnTo>
                  <a:pt x="761999" y="3913414"/>
                </a:lnTo>
                <a:lnTo>
                  <a:pt x="0" y="39134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3518F7-ED83-CA64-A40F-F14A6F24CCEF}"/>
              </a:ext>
            </a:extLst>
          </p:cNvPr>
          <p:cNvSpPr/>
          <p:nvPr userDrawn="1"/>
        </p:nvSpPr>
        <p:spPr>
          <a:xfrm>
            <a:off x="0" y="5029200"/>
            <a:ext cx="1709057" cy="18288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5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62D400-A6DB-E478-5254-92308CB75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829" y="2079172"/>
            <a:ext cx="5181601" cy="295547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5EA6D29-2C4B-4C69-D72B-E437744EBA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2572" y="0"/>
            <a:ext cx="5769428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01167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62D400-A6DB-E478-5254-92308CB75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2588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5EA6D29-2C4B-4C69-D72B-E437744EBA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117" y="566058"/>
            <a:ext cx="4800603" cy="2732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1701A8-F250-4A16-2A64-FABB21D118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6117" y="3559628"/>
            <a:ext cx="4800603" cy="2732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772850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CB39FA5-2D72-FEFA-0CD9-D762DE2BFD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829" y="805543"/>
            <a:ext cx="3374571" cy="5246913"/>
          </a:xfrm>
          <a:custGeom>
            <a:avLst/>
            <a:gdLst>
              <a:gd name="connsiteX0" fmla="*/ 0 w 3374571"/>
              <a:gd name="connsiteY0" fmla="*/ 0 h 5246913"/>
              <a:gd name="connsiteX1" fmla="*/ 3374571 w 3374571"/>
              <a:gd name="connsiteY1" fmla="*/ 0 h 5246913"/>
              <a:gd name="connsiteX2" fmla="*/ 3374571 w 3374571"/>
              <a:gd name="connsiteY2" fmla="*/ 5246913 h 5246913"/>
              <a:gd name="connsiteX3" fmla="*/ 566058 w 3374571"/>
              <a:gd name="connsiteY3" fmla="*/ 5246913 h 5246913"/>
              <a:gd name="connsiteX4" fmla="*/ 566058 w 3374571"/>
              <a:gd name="connsiteY4" fmla="*/ 4223657 h 5246913"/>
              <a:gd name="connsiteX5" fmla="*/ 0 w 3374571"/>
              <a:gd name="connsiteY5" fmla="*/ 4223657 h 52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571" h="5246913">
                <a:moveTo>
                  <a:pt x="0" y="0"/>
                </a:moveTo>
                <a:lnTo>
                  <a:pt x="3374571" y="0"/>
                </a:lnTo>
                <a:lnTo>
                  <a:pt x="3374571" y="5246913"/>
                </a:lnTo>
                <a:lnTo>
                  <a:pt x="566058" y="5246913"/>
                </a:lnTo>
                <a:lnTo>
                  <a:pt x="566058" y="4223657"/>
                </a:lnTo>
                <a:lnTo>
                  <a:pt x="0" y="4223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A6842A9-4600-63BD-0352-018A18D3E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8714" y="805543"/>
            <a:ext cx="3374571" cy="5246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3C39E-C57E-CB0B-506F-DB8D0A40FC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599" y="805543"/>
            <a:ext cx="3374571" cy="5246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3F63E2-3D06-1680-C294-EC33A4872C75}"/>
              </a:ext>
            </a:extLst>
          </p:cNvPr>
          <p:cNvSpPr/>
          <p:nvPr userDrawn="1"/>
        </p:nvSpPr>
        <p:spPr>
          <a:xfrm>
            <a:off x="1" y="5029200"/>
            <a:ext cx="1153886" cy="18288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E8955D-3AFA-CB33-FE08-6CE4C06EE605}"/>
              </a:ext>
            </a:extLst>
          </p:cNvPr>
          <p:cNvSpPr/>
          <p:nvPr userDrawn="1"/>
        </p:nvSpPr>
        <p:spPr>
          <a:xfrm>
            <a:off x="7026728" y="0"/>
            <a:ext cx="1959428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91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A6842A9-4600-63BD-0352-018A18D3E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8714" y="1611086"/>
            <a:ext cx="3374571" cy="5246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4D650E6-B7DC-C3AE-5485-FC1D1EBF7D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599" y="696687"/>
            <a:ext cx="3374571" cy="6161312"/>
          </a:xfrm>
          <a:custGeom>
            <a:avLst/>
            <a:gdLst>
              <a:gd name="connsiteX0" fmla="*/ 0 w 3374571"/>
              <a:gd name="connsiteY0" fmla="*/ 0 h 6161312"/>
              <a:gd name="connsiteX1" fmla="*/ 3374571 w 3374571"/>
              <a:gd name="connsiteY1" fmla="*/ 0 h 6161312"/>
              <a:gd name="connsiteX2" fmla="*/ 3374571 w 3374571"/>
              <a:gd name="connsiteY2" fmla="*/ 4332513 h 6161312"/>
              <a:gd name="connsiteX3" fmla="*/ 2808515 w 3374571"/>
              <a:gd name="connsiteY3" fmla="*/ 4332513 h 6161312"/>
              <a:gd name="connsiteX4" fmla="*/ 2808515 w 3374571"/>
              <a:gd name="connsiteY4" fmla="*/ 6161312 h 6161312"/>
              <a:gd name="connsiteX5" fmla="*/ 0 w 3374571"/>
              <a:gd name="connsiteY5" fmla="*/ 6161312 h 616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571" h="6161312">
                <a:moveTo>
                  <a:pt x="0" y="0"/>
                </a:moveTo>
                <a:lnTo>
                  <a:pt x="3374571" y="0"/>
                </a:lnTo>
                <a:lnTo>
                  <a:pt x="3374571" y="4332513"/>
                </a:lnTo>
                <a:lnTo>
                  <a:pt x="2808515" y="4332513"/>
                </a:lnTo>
                <a:lnTo>
                  <a:pt x="2808515" y="6161312"/>
                </a:lnTo>
                <a:lnTo>
                  <a:pt x="0" y="61613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E8955D-3AFA-CB33-FE08-6CE4C06EE605}"/>
              </a:ext>
            </a:extLst>
          </p:cNvPr>
          <p:cNvSpPr/>
          <p:nvPr userDrawn="1"/>
        </p:nvSpPr>
        <p:spPr>
          <a:xfrm>
            <a:off x="-1338940" y="3058886"/>
            <a:ext cx="1959428" cy="3799114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69242D9-2A4A-9BB1-597A-89A6A3A67B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7826" y="1"/>
            <a:ext cx="337457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8DD1F-BEC5-D749-D2FE-FBECB9696168}"/>
              </a:ext>
            </a:extLst>
          </p:cNvPr>
          <p:cNvSpPr/>
          <p:nvPr userDrawn="1"/>
        </p:nvSpPr>
        <p:spPr>
          <a:xfrm>
            <a:off x="3200403" y="1012371"/>
            <a:ext cx="1959428" cy="5845629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2BBF9-5C43-27ED-5892-5DC00411174D}"/>
              </a:ext>
            </a:extLst>
          </p:cNvPr>
          <p:cNvSpPr/>
          <p:nvPr userDrawn="1"/>
        </p:nvSpPr>
        <p:spPr>
          <a:xfrm>
            <a:off x="11038114" y="5029200"/>
            <a:ext cx="1153886" cy="1828800"/>
          </a:xfrm>
          <a:prstGeom prst="rect">
            <a:avLst/>
          </a:prstGeom>
          <a:solidFill>
            <a:srgbClr val="EEE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991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AA8F-2116-52BD-77E1-CBBD0F9BB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479C5-DA84-6982-3005-1310B2D3F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F83E7-47BE-5AB3-7E7B-17FFF539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FED9-1D70-5B75-501A-DB4846A8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F2CF-4F09-704E-1EF2-C162B63E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23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D6AD-8708-93DD-4C20-5D997752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55E7-C79C-1BA8-32C9-A800C67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C46A-E473-9768-93D0-1EED05A2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472D-E377-6EFF-F3A1-85E46C10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A018-2B99-5480-E80C-F71A2196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8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CEF8-FCF1-0489-3F90-AF4C7CC5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428F1-311D-2D24-B7F2-2BCC0012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6F941-152F-F6DF-6222-CD3534AC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8917-DF0F-00A5-7482-5B47FE02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E407B-62D1-BCC3-FCE4-2DB4A0C8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7087E5-4919-EB15-2423-D375942F8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4165366"/>
            <a:ext cx="978908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4D3559A-32E6-4680-770A-1417A85982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8" y="4672898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C224805-BFEB-2511-0EC0-683C202F5D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2410993"/>
            <a:ext cx="978908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881AB88-E1AC-7F96-81CB-3AE16C821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2918525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DFDAF70-812F-C9EA-5200-E0BC47A65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8" y="645988"/>
            <a:ext cx="978908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0EB7BF2-AD6F-98FA-C978-186EA81F3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188" y="1153520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455762-069A-B328-596A-2FFAF3FED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49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3F3F-13E4-E804-4C9A-041DFE2A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52B8-A0DE-8056-2441-72C6EE2C4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9E49E-8ABB-4539-6336-39EDB5EAA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89B54-D160-7424-7D36-9D67C4E0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A7E9B-C903-7CB0-0989-C449069A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5ECA6-1F2A-2E1B-83F7-9C0BD1E0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89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E1FD-892B-F5EC-4EF3-0EA9575DD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40B86-1C0A-7FA3-AE0D-61E34EA86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BA400-892A-9B7A-BBEA-A2B601BB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F1D4A-A26A-D2C3-665C-F87F008B7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78D6D-16CB-ABC2-F625-14DEF8C82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CA688-B61E-9503-E426-DE603516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01C53-229A-5D16-2E49-27EADF22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D618B-1D70-6B86-A8E9-659EDFE9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4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CA85-F6C4-32A1-33D9-198C51C4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E6EE3-4536-17B5-5065-D8758B2B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F41C5-4EBB-E780-CDF9-C06F4825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4738-B8B8-C87E-67B6-0B08FD31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323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01AD3-9364-5905-BB46-8066B84A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099A4-FDE1-960C-DA2C-22B8E590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6EAC6-024B-7E76-A332-891B2AB9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24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707D-CCF4-B5A0-852E-CB8B2D3C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2788-5601-CC87-B711-D3FF88FD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FF9F9-232D-3DA5-9762-61BB7E9BE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EED5D-1092-71DD-3E0E-AB1EA058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FEFA0-19EE-10EB-36AD-DEFAD403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8CD4F-F09D-7B87-C7A3-EE00BDBC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88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8933-8F37-B1A4-0E95-D4CCEDF7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A2001-1946-0DF4-A117-7AEA73CC4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B1B05-3A72-9D5F-F078-49AE5FFED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547A1-EB6A-1076-5E34-35BF329D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1504B-FA37-21F2-7A3A-1F6FD80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93CDA-6F46-902C-28A9-12D8B68F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01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F660-A435-F0D5-8110-798CE8E1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DB1E1-530E-509C-60B4-06EEDE13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D7796-5EBD-9543-2AB9-50168F2D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E1DBE-78BE-CAA2-49CB-30851489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24E18-2DDE-9F21-5A23-EFC5291E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725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1E485-DD00-491C-6057-F482398EE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9CE29-7919-F28F-961F-FBD717748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18D7-3F80-2856-E92F-5CA26C8C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D6297-C592-785D-484B-12F1DC7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7675-E06F-A7BE-36D2-6DBA7D2E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085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8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EED5DC4-4A80-39DA-1DE7-F2B457267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14937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F110ACE-8DFC-6265-4908-245D58E2F3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2421626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C4433E9-2235-457B-2755-05BA7151F2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2929158"/>
            <a:ext cx="4419172" cy="334972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01EB21-8F27-8A48-BAF1-733B23E65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11166" y="2421626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2A28DB-41BF-045A-8688-B760054B4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1165" y="2929158"/>
            <a:ext cx="4419172" cy="334972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2D483C-636D-EFE8-F361-296B93AC6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F110ACE-8DFC-6265-4908-245D58E2F3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725488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C4433E9-2235-457B-2755-05BA7151F2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1233020"/>
            <a:ext cx="4419172" cy="489949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01EB21-8F27-8A48-BAF1-733B23E65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11166" y="725488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2A28DB-41BF-045A-8688-B760054B4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1165" y="1233020"/>
            <a:ext cx="4419172" cy="489949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ED5C45-4489-58C3-4BC6-711267D3FD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7087E5-4919-EB15-2423-D375942F8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5584" y="4165366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4D3559A-32E6-4680-770A-1417A85982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5585" y="4672898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F5301E-6BE6-0589-922F-8348C6290D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865120" cy="6858000"/>
          </a:xfrm>
          <a:custGeom>
            <a:avLst/>
            <a:gdLst>
              <a:gd name="connsiteX0" fmla="*/ 0 w 2865120"/>
              <a:gd name="connsiteY0" fmla="*/ 0 h 6858000"/>
              <a:gd name="connsiteX1" fmla="*/ 2865120 w 2865120"/>
              <a:gd name="connsiteY1" fmla="*/ 0 h 6858000"/>
              <a:gd name="connsiteX2" fmla="*/ 2865120 w 2865120"/>
              <a:gd name="connsiteY2" fmla="*/ 6144768 h 6858000"/>
              <a:gd name="connsiteX3" fmla="*/ 2011680 w 2865120"/>
              <a:gd name="connsiteY3" fmla="*/ 6144768 h 6858000"/>
              <a:gd name="connsiteX4" fmla="*/ 2011680 w 2865120"/>
              <a:gd name="connsiteY4" fmla="*/ 6858000 h 6858000"/>
              <a:gd name="connsiteX5" fmla="*/ 0 w 286512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5120" h="6858000">
                <a:moveTo>
                  <a:pt x="0" y="0"/>
                </a:moveTo>
                <a:lnTo>
                  <a:pt x="2865120" y="0"/>
                </a:lnTo>
                <a:lnTo>
                  <a:pt x="2865120" y="6144768"/>
                </a:lnTo>
                <a:lnTo>
                  <a:pt x="2011680" y="6144768"/>
                </a:lnTo>
                <a:lnTo>
                  <a:pt x="20116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20E2DE-1F15-C21C-3DD8-774E92CA4C73}"/>
              </a:ext>
            </a:extLst>
          </p:cNvPr>
          <p:cNvSpPr/>
          <p:nvPr userDrawn="1"/>
        </p:nvSpPr>
        <p:spPr>
          <a:xfrm>
            <a:off x="2011680" y="6144768"/>
            <a:ext cx="1780032" cy="713232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DFDE001-5A4F-1790-629C-15282D853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85" y="725488"/>
            <a:ext cx="7997360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4E8A374-66CC-9B16-A21E-7C5848CC2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85" y="2368645"/>
            <a:ext cx="717839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193DCE94-9508-FC1E-6CC7-FE37CA4BD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5583" y="2876177"/>
            <a:ext cx="7178393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6F49F8E-0AA3-7817-BCD3-C2BA770B3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1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7087E5-4919-EB15-2423-D375942F8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5584" y="4165366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4D3559A-32E6-4680-770A-1417A85982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5585" y="4672898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C224805-BFEB-2511-0EC0-683C202F5D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5584" y="2410993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881AB88-E1AC-7F96-81CB-3AE16C821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5585" y="2918525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DFDAF70-812F-C9EA-5200-E0BC47A65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5585" y="645988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0EB7BF2-AD6F-98FA-C978-186EA81F3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65585" y="1153520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F5301E-6BE6-0589-922F-8348C6290D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865120" cy="6858000"/>
          </a:xfrm>
          <a:custGeom>
            <a:avLst/>
            <a:gdLst>
              <a:gd name="connsiteX0" fmla="*/ 0 w 2865120"/>
              <a:gd name="connsiteY0" fmla="*/ 0 h 6858000"/>
              <a:gd name="connsiteX1" fmla="*/ 2865120 w 2865120"/>
              <a:gd name="connsiteY1" fmla="*/ 0 h 6858000"/>
              <a:gd name="connsiteX2" fmla="*/ 2865120 w 2865120"/>
              <a:gd name="connsiteY2" fmla="*/ 6144768 h 6858000"/>
              <a:gd name="connsiteX3" fmla="*/ 2011680 w 2865120"/>
              <a:gd name="connsiteY3" fmla="*/ 6144768 h 6858000"/>
              <a:gd name="connsiteX4" fmla="*/ 2011680 w 2865120"/>
              <a:gd name="connsiteY4" fmla="*/ 6858000 h 6858000"/>
              <a:gd name="connsiteX5" fmla="*/ 0 w 286512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5120" h="6858000">
                <a:moveTo>
                  <a:pt x="0" y="0"/>
                </a:moveTo>
                <a:lnTo>
                  <a:pt x="2865120" y="0"/>
                </a:lnTo>
                <a:lnTo>
                  <a:pt x="2865120" y="6144768"/>
                </a:lnTo>
                <a:lnTo>
                  <a:pt x="2011680" y="6144768"/>
                </a:lnTo>
                <a:lnTo>
                  <a:pt x="20116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20E2DE-1F15-C21C-3DD8-774E92CA4C73}"/>
              </a:ext>
            </a:extLst>
          </p:cNvPr>
          <p:cNvSpPr/>
          <p:nvPr userDrawn="1"/>
        </p:nvSpPr>
        <p:spPr>
          <a:xfrm>
            <a:off x="2011680" y="6144768"/>
            <a:ext cx="1780032" cy="713232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27A23-9F31-9B18-D59A-DAEC89703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5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01EB21-8F27-8A48-BAF1-733B23E65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11166" y="725488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2A28DB-41BF-045A-8688-B760054B4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1165" y="1233020"/>
            <a:ext cx="4419172" cy="489949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7FE20-71A7-471E-01A4-D97FAB011A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9990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69B87-966A-2B31-6E58-D2E60C306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4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19" t="1728" r="4661" b="28436"/>
          <a:stretch/>
        </p:blipFill>
        <p:spPr>
          <a:xfrm>
            <a:off x="-3" y="-5975497"/>
            <a:ext cx="14247631" cy="12952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E53F39-E253-6D36-02F7-83413BE341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91" y="726831"/>
            <a:ext cx="152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64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317DC1-2070-E549-2003-81C0FDF1F3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91413" y="0"/>
            <a:ext cx="4700587" cy="6858000"/>
          </a:xfrm>
          <a:custGeom>
            <a:avLst/>
            <a:gdLst>
              <a:gd name="connsiteX0" fmla="*/ 0 w 4700587"/>
              <a:gd name="connsiteY0" fmla="*/ 0 h 6858000"/>
              <a:gd name="connsiteX1" fmla="*/ 4700587 w 4700587"/>
              <a:gd name="connsiteY1" fmla="*/ 0 h 6858000"/>
              <a:gd name="connsiteX2" fmla="*/ 4700587 w 4700587"/>
              <a:gd name="connsiteY2" fmla="*/ 6858000 h 6858000"/>
              <a:gd name="connsiteX3" fmla="*/ 1134034 w 4700587"/>
              <a:gd name="connsiteY3" fmla="*/ 6858000 h 6858000"/>
              <a:gd name="connsiteX4" fmla="*/ 1134034 w 4700587"/>
              <a:gd name="connsiteY4" fmla="*/ 6012586 h 6858000"/>
              <a:gd name="connsiteX5" fmla="*/ 0 w 4700587"/>
              <a:gd name="connsiteY5" fmla="*/ 60125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587" h="6858000">
                <a:moveTo>
                  <a:pt x="0" y="0"/>
                </a:moveTo>
                <a:lnTo>
                  <a:pt x="4700587" y="0"/>
                </a:lnTo>
                <a:lnTo>
                  <a:pt x="4700587" y="6858000"/>
                </a:lnTo>
                <a:lnTo>
                  <a:pt x="1134034" y="6858000"/>
                </a:lnTo>
                <a:lnTo>
                  <a:pt x="1134034" y="6012586"/>
                </a:lnTo>
                <a:lnTo>
                  <a:pt x="0" y="60125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-1" y="0"/>
            <a:ext cx="7491663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A7637-3F6B-D401-C54C-6FA065B2399A}"/>
              </a:ext>
            </a:extLst>
          </p:cNvPr>
          <p:cNvSpPr/>
          <p:nvPr userDrawn="1"/>
        </p:nvSpPr>
        <p:spPr>
          <a:xfrm>
            <a:off x="6357376" y="6012586"/>
            <a:ext cx="2268071" cy="845414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6377998-24D5-AE33-A176-B11A8A519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6256099" cy="1516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C79EFD3-9CC6-547F-9CF7-97AA67002B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6256099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EF3402C-AFD1-4036-20F1-12EF9B35C4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9" y="2876176"/>
            <a:ext cx="6256100" cy="264561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695731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-1" y="0"/>
            <a:ext cx="7491663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C79EFD3-9CC6-547F-9CF7-97AA67002B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725488"/>
            <a:ext cx="6256099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EF3402C-AFD1-4036-20F1-12EF9B35C4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9" y="1233019"/>
            <a:ext cx="6256100" cy="428995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317DC1-2070-E549-2003-81C0FDF1F3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91413" y="0"/>
            <a:ext cx="4700587" cy="6858000"/>
          </a:xfrm>
          <a:custGeom>
            <a:avLst/>
            <a:gdLst>
              <a:gd name="connsiteX0" fmla="*/ 0 w 4700587"/>
              <a:gd name="connsiteY0" fmla="*/ 0 h 6858000"/>
              <a:gd name="connsiteX1" fmla="*/ 4700587 w 4700587"/>
              <a:gd name="connsiteY1" fmla="*/ 0 h 6858000"/>
              <a:gd name="connsiteX2" fmla="*/ 4700587 w 4700587"/>
              <a:gd name="connsiteY2" fmla="*/ 6858000 h 6858000"/>
              <a:gd name="connsiteX3" fmla="*/ 1134034 w 4700587"/>
              <a:gd name="connsiteY3" fmla="*/ 6858000 h 6858000"/>
              <a:gd name="connsiteX4" fmla="*/ 1134034 w 4700587"/>
              <a:gd name="connsiteY4" fmla="*/ 6012586 h 6858000"/>
              <a:gd name="connsiteX5" fmla="*/ 0 w 4700587"/>
              <a:gd name="connsiteY5" fmla="*/ 60125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587" h="6858000">
                <a:moveTo>
                  <a:pt x="0" y="0"/>
                </a:moveTo>
                <a:lnTo>
                  <a:pt x="4700587" y="0"/>
                </a:lnTo>
                <a:lnTo>
                  <a:pt x="4700587" y="6858000"/>
                </a:lnTo>
                <a:lnTo>
                  <a:pt x="1134034" y="6858000"/>
                </a:lnTo>
                <a:lnTo>
                  <a:pt x="1134034" y="6012586"/>
                </a:lnTo>
                <a:lnTo>
                  <a:pt x="0" y="60125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A7637-3F6B-D401-C54C-6FA065B2399A}"/>
              </a:ext>
            </a:extLst>
          </p:cNvPr>
          <p:cNvSpPr/>
          <p:nvPr userDrawn="1"/>
        </p:nvSpPr>
        <p:spPr>
          <a:xfrm>
            <a:off x="6357376" y="6012586"/>
            <a:ext cx="2268071" cy="845414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61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F13CC89-F2CE-2E73-07E8-F76D02DC0F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6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44B0FF33-BC1D-AA9F-E99B-CE609CF996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6189" y="1233019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60EA87-55C4-0983-BB94-666147AD6C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12586 h 6858000"/>
              <a:gd name="connsiteX3" fmla="*/ 4961963 w 6096000"/>
              <a:gd name="connsiteY3" fmla="*/ 6012586 h 6858000"/>
              <a:gd name="connsiteX4" fmla="*/ 4961963 w 6096000"/>
              <a:gd name="connsiteY4" fmla="*/ 6858000 h 6858000"/>
              <a:gd name="connsiteX5" fmla="*/ 1406750 w 6096000"/>
              <a:gd name="connsiteY5" fmla="*/ 6858000 h 6858000"/>
              <a:gd name="connsiteX6" fmla="*/ 1406750 w 6096000"/>
              <a:gd name="connsiteY6" fmla="*/ 4507832 h 6858000"/>
              <a:gd name="connsiteX7" fmla="*/ 0 w 6096000"/>
              <a:gd name="connsiteY7" fmla="*/ 45078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12586"/>
                </a:lnTo>
                <a:lnTo>
                  <a:pt x="4961963" y="6012586"/>
                </a:lnTo>
                <a:lnTo>
                  <a:pt x="4961963" y="6858000"/>
                </a:lnTo>
                <a:lnTo>
                  <a:pt x="1406750" y="6858000"/>
                </a:lnTo>
                <a:lnTo>
                  <a:pt x="1406750" y="4507832"/>
                </a:lnTo>
                <a:lnTo>
                  <a:pt x="0" y="4507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E37AF-CAF4-18DB-CE7A-370CFE2F841C}"/>
              </a:ext>
            </a:extLst>
          </p:cNvPr>
          <p:cNvSpPr/>
          <p:nvPr userDrawn="1"/>
        </p:nvSpPr>
        <p:spPr>
          <a:xfrm>
            <a:off x="4961963" y="6012586"/>
            <a:ext cx="2268071" cy="845414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389F7D-3B03-55E5-7B10-1A545754C1EE}"/>
              </a:ext>
            </a:extLst>
          </p:cNvPr>
          <p:cNvSpPr/>
          <p:nvPr userDrawn="1"/>
        </p:nvSpPr>
        <p:spPr>
          <a:xfrm>
            <a:off x="-3" y="4507832"/>
            <a:ext cx="1406753" cy="2350168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390F214-9B23-991C-9F83-EE14254B0F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89" y="333457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20C6D79-15A8-7ACD-B55F-87897DA308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3842107"/>
            <a:ext cx="4898296" cy="19369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EB8904-B21B-92C0-4F0C-D1DE2334F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0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1233019"/>
            <a:ext cx="4898296" cy="489949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EC9F9-3946-EFC8-5DA6-64A5520B6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6189" y="4041712"/>
            <a:ext cx="4634563" cy="158326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D54B2F-4531-E706-FB86-F1D090278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05BF5D-B447-A1EB-87AB-BA134562C4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6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104A969-FFAA-353A-EFD5-AE165D11B9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8683299" cy="1516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E2C30F-99C4-47CB-7B36-F50F0B1D38BA}"/>
              </a:ext>
            </a:extLst>
          </p:cNvPr>
          <p:cNvSpPr/>
          <p:nvPr userDrawn="1"/>
        </p:nvSpPr>
        <p:spPr>
          <a:xfrm>
            <a:off x="8485094" y="3227294"/>
            <a:ext cx="1949824" cy="3636448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A1034F-B7D1-6997-7C1F-7114C93B4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3518C35-61E6-6DDA-372A-9CFFE51A92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2876177"/>
            <a:ext cx="7247905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195767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A1034F-B7D1-6997-7C1F-7114C93B4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725488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3518C35-61E6-6DDA-372A-9CFFE51A92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1233020"/>
            <a:ext cx="7247905" cy="199427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E2C30F-99C4-47CB-7B36-F50F0B1D38BA}"/>
              </a:ext>
            </a:extLst>
          </p:cNvPr>
          <p:cNvSpPr/>
          <p:nvPr userDrawn="1"/>
        </p:nvSpPr>
        <p:spPr>
          <a:xfrm>
            <a:off x="8485094" y="3227294"/>
            <a:ext cx="1949824" cy="3636448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673AE6D-65E7-E7BD-3A83-F87E93A98C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9" y="3234772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DA19D52-FE19-770A-8506-51B9883C4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188" y="3742304"/>
            <a:ext cx="7247905" cy="199427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176179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00AEDC0-BB1A-13ED-1DBE-1D11FF21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8683299" cy="1516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D03B17-BED5-8B85-BF82-C63531BFEF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CF1AFE4-DC11-220D-B564-0F636B434A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2876177"/>
            <a:ext cx="7247905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665805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0020B9-E4D7-B2F5-02EF-508ED11D8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533" y="5503870"/>
            <a:ext cx="1553976" cy="119504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D03B17-BED5-8B85-BF82-C63531BFEF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725488"/>
            <a:ext cx="8545076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CF1AFE4-DC11-220D-B564-0F636B434A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1233020"/>
            <a:ext cx="8545077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F00019-22AA-53DE-7366-6A28D4F8A2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9" y="2652852"/>
            <a:ext cx="8545076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8087E0-AC5D-5FAA-8888-E009C8658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188" y="3160384"/>
            <a:ext cx="8545077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A03395-B4F3-CBD8-C118-99AE52ACCF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4566713"/>
            <a:ext cx="8545076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57358DC-0A1D-A51D-2D02-016FBB6AB7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5074245"/>
            <a:ext cx="8545077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713991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and Graphics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0020B9-E4D7-B2F5-02EF-508ED11D8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533" y="5503870"/>
            <a:ext cx="1553976" cy="119504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E57CB57-D07E-8DCC-C5E3-5209A113B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200" b="0" i="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7B01927-DF39-A75F-5016-52F71AAD85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3261363"/>
            <a:ext cx="8578850" cy="306031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78AA5948-8E7C-F218-62BC-2EC4B63B93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2743199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790454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and Graphics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0020B9-E4D7-B2F5-02EF-508ED11D8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533" y="5503870"/>
            <a:ext cx="1553976" cy="1195042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4916095-29A8-4B91-DB62-478EB1C31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1243652"/>
            <a:ext cx="8578850" cy="48888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CBF5EEB-F46D-F27D-D336-61AB1E8E23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725488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17491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89" t="40153" r="24906" b="22230"/>
          <a:stretch/>
        </p:blipFill>
        <p:spPr>
          <a:xfrm>
            <a:off x="-3" y="-1"/>
            <a:ext cx="12402727" cy="6976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05A20-3885-E6A7-F93C-9785582D0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063" y="4731744"/>
            <a:ext cx="2547937" cy="19594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F3F3F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F3F3F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289727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3846640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4354171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AA9BE-793D-D330-E855-9DA0874595F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121589C-D09F-C42C-94C7-0514CAF178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1233019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1922" y="0"/>
            <a:ext cx="6096000" cy="3429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6C60F5C-64F8-C3E0-05B7-0FA8E93BF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5012515" cy="2136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Heading Goes Here</a:t>
            </a:r>
          </a:p>
          <a:p>
            <a:pPr lvl="0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6D6303-3C43-119E-440F-0B7EB999E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2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6095997" y="0"/>
            <a:ext cx="6087037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299192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3499457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90" y="725488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121589C-D09F-C42C-94C7-0514CAF178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1233019"/>
            <a:ext cx="4634563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6C60F5C-64F8-C3E0-05B7-0FA8E93BF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5012515" cy="2136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Heading Goes Here</a:t>
            </a:r>
          </a:p>
          <a:p>
            <a:pPr lvl="0"/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F84F9AA-A4EC-0E91-5793-2DB427A062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190" y="4041712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EC9F9-3946-EFC8-5DA6-64A5520B6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6189" y="4549243"/>
            <a:ext cx="4634563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D6B64D-A82B-6918-8CDD-2A342D9C1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47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6095997" y="0"/>
            <a:ext cx="6087037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1233019"/>
            <a:ext cx="4898296" cy="489949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90" y="725488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121589C-D09F-C42C-94C7-0514CAF178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1233019"/>
            <a:ext cx="4634563" cy="16305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F84F9AA-A4EC-0E91-5793-2DB427A062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190" y="4041712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EC9F9-3946-EFC8-5DA6-64A5520B6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6189" y="4549243"/>
            <a:ext cx="4634563" cy="158326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13C938-6F24-8490-B146-811397C190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9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6095997" y="0"/>
            <a:ext cx="6087037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32E87FD-80E4-0118-55B5-4B9D3CD44A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518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1120C23-B175-EC09-66A8-A576821320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220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FDE9EE6-7462-33CC-CEF0-E0379F2B89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5012515" cy="2136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Heading Goes Here</a:t>
            </a:r>
          </a:p>
          <a:p>
            <a:pPr lvl="0"/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1D75241F-74A0-929F-D8B5-F4DBBCACDF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8487" y="2319405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70A8520-1176-8AB2-E7A4-12F99B1205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16189" y="366258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01962D84-3424-EB4A-2880-3B4C9C34EA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8487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E7CB5D5-D5D6-C7ED-37A8-E2F36AAB33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16189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54332F-F558-EF61-C0E9-0BFEF579C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9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AA9BE-793D-D330-E855-9DA0874595F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8487" y="2319405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1922" y="0"/>
            <a:ext cx="6096000" cy="3429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6D6303-3C43-119E-440F-0B7EB999E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8B1A362-37D8-0E7C-F61B-CD56F4411E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189" y="366258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88A4D8E-5C7E-570C-8769-68CADA618D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8487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A748289-2643-CB63-970B-341B34D070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16189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348E1EB-6731-862F-49AD-FD36210CD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630" y="2319405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F6E0D22-6B09-559E-E785-23BB0C820D5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1332" y="366258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8C0743D-2126-C450-072E-4F2B1297C7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2746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6581917-81D1-C5E5-0B3D-0CA94A49F2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448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2786093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2D531B-F9FA-6DB6-1B59-4A7B4402E09F}"/>
              </a:ext>
            </a:extLst>
          </p:cNvPr>
          <p:cNvSpPr/>
          <p:nvPr userDrawn="1"/>
        </p:nvSpPr>
        <p:spPr>
          <a:xfrm>
            <a:off x="4176970" y="0"/>
            <a:ext cx="4205031" cy="6857999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-21008" y="1"/>
            <a:ext cx="4197978" cy="6857999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8371114" y="0"/>
            <a:ext cx="3831772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1D75241F-74A0-929F-D8B5-F4DBBCACDF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0817" y="1753346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70A8520-1176-8AB2-E7A4-12F99B1205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60817" y="377519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54332F-F558-EF61-C0E9-0BFEF579C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93" y="5492024"/>
            <a:ext cx="1568090" cy="120589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AA2B2F1-0BB3-DF24-AB20-8C7EBC4303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53846" y="1753346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7DD0B4-87CE-ACD7-98CA-9B9C00E070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53846" y="377519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D042E5-FEC3-111C-0B0A-500CB5CD0EF5}"/>
              </a:ext>
            </a:extLst>
          </p:cNvPr>
          <p:cNvSpPr/>
          <p:nvPr userDrawn="1"/>
        </p:nvSpPr>
        <p:spPr>
          <a:xfrm>
            <a:off x="2083424" y="3429000"/>
            <a:ext cx="4187091" cy="3439886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D6726C0-EDEA-6305-3475-6A2CA8B146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60219" y="5040831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23B6F96-C997-B3DC-108D-2749B314E7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60219" y="3665004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B2C2BAE-5047-584A-6BE6-DE78A58D13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60817" y="21234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Here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70F3114F-C6E4-865B-FEA8-C10CFD8F02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460219" y="54000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</a:t>
            </a:r>
            <a:r>
              <a:rPr lang="en-GB" dirty="0" err="1"/>
              <a:t>Heret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3A7EC53-A4E9-123D-1AA6-4F3A8BE8F8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32075" y="21234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Here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7E5020B-2717-B6CC-BCE9-1FEFBCB4F7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503" y="377519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D1D15563-DE95-88FC-8936-D228076D18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4503" y="21234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Here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939B987-7B98-BC7F-1EF9-10CBBBB79F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3617" y="1753346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366448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6CA4A-655A-D7A5-2F76-CED021E54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C3DD548-31E6-5215-8135-518F2F1A6D1B}"/>
              </a:ext>
            </a:extLst>
          </p:cNvPr>
          <p:cNvSpPr/>
          <p:nvPr userDrawn="1"/>
        </p:nvSpPr>
        <p:spPr>
          <a:xfrm>
            <a:off x="4811486" y="4441371"/>
            <a:ext cx="2558143" cy="2416629"/>
          </a:xfrm>
          <a:custGeom>
            <a:avLst/>
            <a:gdLst>
              <a:gd name="connsiteX0" fmla="*/ 0 w 2558143"/>
              <a:gd name="connsiteY0" fmla="*/ 0 h 2416629"/>
              <a:gd name="connsiteX1" fmla="*/ 2285999 w 2558143"/>
              <a:gd name="connsiteY1" fmla="*/ 0 h 2416629"/>
              <a:gd name="connsiteX2" fmla="*/ 2285999 w 2558143"/>
              <a:gd name="connsiteY2" fmla="*/ 1300843 h 2416629"/>
              <a:gd name="connsiteX3" fmla="*/ 2558143 w 2558143"/>
              <a:gd name="connsiteY3" fmla="*/ 1300843 h 2416629"/>
              <a:gd name="connsiteX4" fmla="*/ 2558143 w 2558143"/>
              <a:gd name="connsiteY4" fmla="*/ 2416629 h 2416629"/>
              <a:gd name="connsiteX5" fmla="*/ 0 w 2558143"/>
              <a:gd name="connsiteY5" fmla="*/ 2416629 h 241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8143" h="2416629">
                <a:moveTo>
                  <a:pt x="0" y="0"/>
                </a:moveTo>
                <a:lnTo>
                  <a:pt x="2285999" y="0"/>
                </a:lnTo>
                <a:lnTo>
                  <a:pt x="2285999" y="1300843"/>
                </a:lnTo>
                <a:lnTo>
                  <a:pt x="2558143" y="1300843"/>
                </a:lnTo>
                <a:lnTo>
                  <a:pt x="2558143" y="2416629"/>
                </a:lnTo>
                <a:lnTo>
                  <a:pt x="0" y="24166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94AD2-5136-7356-F6F8-827430C1A0DE}"/>
              </a:ext>
            </a:extLst>
          </p:cNvPr>
          <p:cNvSpPr/>
          <p:nvPr userDrawn="1"/>
        </p:nvSpPr>
        <p:spPr>
          <a:xfrm>
            <a:off x="10482943" y="489857"/>
            <a:ext cx="1709057" cy="6368143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BF5B51D-F976-E5CB-CFBF-222C6D8082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97485" y="1115786"/>
            <a:ext cx="4153539" cy="46264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587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62D400-A6DB-E478-5254-92308CB75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1430" y="1115786"/>
            <a:ext cx="4626428" cy="46264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A19841-81F3-5FD2-154B-1784963D8156}"/>
              </a:ext>
            </a:extLst>
          </p:cNvPr>
          <p:cNvSpPr/>
          <p:nvPr userDrawn="1"/>
        </p:nvSpPr>
        <p:spPr>
          <a:xfrm>
            <a:off x="10178143" y="3429000"/>
            <a:ext cx="2013857" cy="35814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BA02E-97D3-D1A0-BEA5-F46196B55F6A}"/>
              </a:ext>
            </a:extLst>
          </p:cNvPr>
          <p:cNvSpPr/>
          <p:nvPr userDrawn="1"/>
        </p:nvSpPr>
        <p:spPr>
          <a:xfrm>
            <a:off x="4071257" y="337457"/>
            <a:ext cx="2013857" cy="6672943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F18B43B-E21A-118D-B2A5-ACA8C3ABF3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7058" y="1115786"/>
            <a:ext cx="4626428" cy="4626428"/>
          </a:xfrm>
          <a:custGeom>
            <a:avLst/>
            <a:gdLst>
              <a:gd name="connsiteX0" fmla="*/ 0 w 4626428"/>
              <a:gd name="connsiteY0" fmla="*/ 0 h 4626428"/>
              <a:gd name="connsiteX1" fmla="*/ 4626428 w 4626428"/>
              <a:gd name="connsiteY1" fmla="*/ 0 h 4626428"/>
              <a:gd name="connsiteX2" fmla="*/ 4626428 w 4626428"/>
              <a:gd name="connsiteY2" fmla="*/ 4626428 h 4626428"/>
              <a:gd name="connsiteX3" fmla="*/ 761999 w 4626428"/>
              <a:gd name="connsiteY3" fmla="*/ 4626428 h 4626428"/>
              <a:gd name="connsiteX4" fmla="*/ 761999 w 4626428"/>
              <a:gd name="connsiteY4" fmla="*/ 3913414 h 4626428"/>
              <a:gd name="connsiteX5" fmla="*/ 0 w 4626428"/>
              <a:gd name="connsiteY5" fmla="*/ 3913414 h 46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428" h="4626428">
                <a:moveTo>
                  <a:pt x="0" y="0"/>
                </a:moveTo>
                <a:lnTo>
                  <a:pt x="4626428" y="0"/>
                </a:lnTo>
                <a:lnTo>
                  <a:pt x="4626428" y="4626428"/>
                </a:lnTo>
                <a:lnTo>
                  <a:pt x="761999" y="4626428"/>
                </a:lnTo>
                <a:lnTo>
                  <a:pt x="761999" y="3913414"/>
                </a:lnTo>
                <a:lnTo>
                  <a:pt x="0" y="39134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3518F7-ED83-CA64-A40F-F14A6F24CCEF}"/>
              </a:ext>
            </a:extLst>
          </p:cNvPr>
          <p:cNvSpPr/>
          <p:nvPr userDrawn="1"/>
        </p:nvSpPr>
        <p:spPr>
          <a:xfrm>
            <a:off x="0" y="5029200"/>
            <a:ext cx="1709057" cy="18288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2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62D400-A6DB-E478-5254-92308CB75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829" y="2079172"/>
            <a:ext cx="5181601" cy="295547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5EA6D29-2C4B-4C69-D72B-E437744EBA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2572" y="0"/>
            <a:ext cx="5769428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8042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62D400-A6DB-E478-5254-92308CB75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2588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5EA6D29-2C4B-4C69-D72B-E437744EBA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117" y="566058"/>
            <a:ext cx="4800603" cy="2732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1701A8-F250-4A16-2A64-FABB21D118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6117" y="3559628"/>
            <a:ext cx="4800603" cy="2732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903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4D151-DD0D-71D3-7C80-2718D00CF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47" t="49100" r="32379" b="139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99D82C-14F3-379C-A24C-4FF7DB2F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66306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CB39FA5-2D72-FEFA-0CD9-D762DE2BFD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829" y="805543"/>
            <a:ext cx="3374571" cy="5246913"/>
          </a:xfrm>
          <a:custGeom>
            <a:avLst/>
            <a:gdLst>
              <a:gd name="connsiteX0" fmla="*/ 0 w 3374571"/>
              <a:gd name="connsiteY0" fmla="*/ 0 h 5246913"/>
              <a:gd name="connsiteX1" fmla="*/ 3374571 w 3374571"/>
              <a:gd name="connsiteY1" fmla="*/ 0 h 5246913"/>
              <a:gd name="connsiteX2" fmla="*/ 3374571 w 3374571"/>
              <a:gd name="connsiteY2" fmla="*/ 5246913 h 5246913"/>
              <a:gd name="connsiteX3" fmla="*/ 566058 w 3374571"/>
              <a:gd name="connsiteY3" fmla="*/ 5246913 h 5246913"/>
              <a:gd name="connsiteX4" fmla="*/ 566058 w 3374571"/>
              <a:gd name="connsiteY4" fmla="*/ 4223657 h 5246913"/>
              <a:gd name="connsiteX5" fmla="*/ 0 w 3374571"/>
              <a:gd name="connsiteY5" fmla="*/ 4223657 h 52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571" h="5246913">
                <a:moveTo>
                  <a:pt x="0" y="0"/>
                </a:moveTo>
                <a:lnTo>
                  <a:pt x="3374571" y="0"/>
                </a:lnTo>
                <a:lnTo>
                  <a:pt x="3374571" y="5246913"/>
                </a:lnTo>
                <a:lnTo>
                  <a:pt x="566058" y="5246913"/>
                </a:lnTo>
                <a:lnTo>
                  <a:pt x="566058" y="4223657"/>
                </a:lnTo>
                <a:lnTo>
                  <a:pt x="0" y="4223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A6842A9-4600-63BD-0352-018A18D3E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8714" y="805543"/>
            <a:ext cx="3374571" cy="5246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3C39E-C57E-CB0B-506F-DB8D0A40FC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599" y="805543"/>
            <a:ext cx="3374571" cy="5246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3F63E2-3D06-1680-C294-EC33A4872C75}"/>
              </a:ext>
            </a:extLst>
          </p:cNvPr>
          <p:cNvSpPr/>
          <p:nvPr userDrawn="1"/>
        </p:nvSpPr>
        <p:spPr>
          <a:xfrm>
            <a:off x="1" y="5029200"/>
            <a:ext cx="1153886" cy="18288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E8955D-3AFA-CB33-FE08-6CE4C06EE605}"/>
              </a:ext>
            </a:extLst>
          </p:cNvPr>
          <p:cNvSpPr/>
          <p:nvPr userDrawn="1"/>
        </p:nvSpPr>
        <p:spPr>
          <a:xfrm>
            <a:off x="7026728" y="0"/>
            <a:ext cx="1959428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2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A6842A9-4600-63BD-0352-018A18D3E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8714" y="1611086"/>
            <a:ext cx="3374571" cy="5246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4D650E6-B7DC-C3AE-5485-FC1D1EBF7D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599" y="696687"/>
            <a:ext cx="3374571" cy="6161312"/>
          </a:xfrm>
          <a:custGeom>
            <a:avLst/>
            <a:gdLst>
              <a:gd name="connsiteX0" fmla="*/ 0 w 3374571"/>
              <a:gd name="connsiteY0" fmla="*/ 0 h 6161312"/>
              <a:gd name="connsiteX1" fmla="*/ 3374571 w 3374571"/>
              <a:gd name="connsiteY1" fmla="*/ 0 h 6161312"/>
              <a:gd name="connsiteX2" fmla="*/ 3374571 w 3374571"/>
              <a:gd name="connsiteY2" fmla="*/ 4332513 h 6161312"/>
              <a:gd name="connsiteX3" fmla="*/ 2808515 w 3374571"/>
              <a:gd name="connsiteY3" fmla="*/ 4332513 h 6161312"/>
              <a:gd name="connsiteX4" fmla="*/ 2808515 w 3374571"/>
              <a:gd name="connsiteY4" fmla="*/ 6161312 h 6161312"/>
              <a:gd name="connsiteX5" fmla="*/ 0 w 3374571"/>
              <a:gd name="connsiteY5" fmla="*/ 6161312 h 616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571" h="6161312">
                <a:moveTo>
                  <a:pt x="0" y="0"/>
                </a:moveTo>
                <a:lnTo>
                  <a:pt x="3374571" y="0"/>
                </a:lnTo>
                <a:lnTo>
                  <a:pt x="3374571" y="4332513"/>
                </a:lnTo>
                <a:lnTo>
                  <a:pt x="2808515" y="4332513"/>
                </a:lnTo>
                <a:lnTo>
                  <a:pt x="2808515" y="6161312"/>
                </a:lnTo>
                <a:lnTo>
                  <a:pt x="0" y="61613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E8955D-3AFA-CB33-FE08-6CE4C06EE605}"/>
              </a:ext>
            </a:extLst>
          </p:cNvPr>
          <p:cNvSpPr/>
          <p:nvPr userDrawn="1"/>
        </p:nvSpPr>
        <p:spPr>
          <a:xfrm>
            <a:off x="-1338940" y="3058886"/>
            <a:ext cx="1959428" cy="3799114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69242D9-2A4A-9BB1-597A-89A6A3A67B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7826" y="1"/>
            <a:ext cx="337457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8DD1F-BEC5-D749-D2FE-FBECB9696168}"/>
              </a:ext>
            </a:extLst>
          </p:cNvPr>
          <p:cNvSpPr/>
          <p:nvPr userDrawn="1"/>
        </p:nvSpPr>
        <p:spPr>
          <a:xfrm>
            <a:off x="3200403" y="1012371"/>
            <a:ext cx="1959428" cy="5845629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2BBF9-5C43-27ED-5892-5DC00411174D}"/>
              </a:ext>
            </a:extLst>
          </p:cNvPr>
          <p:cNvSpPr/>
          <p:nvPr userDrawn="1"/>
        </p:nvSpPr>
        <p:spPr>
          <a:xfrm>
            <a:off x="11038114" y="5029200"/>
            <a:ext cx="1153886" cy="1828800"/>
          </a:xfrm>
          <a:prstGeom prst="rect">
            <a:avLst/>
          </a:prstGeom>
          <a:solidFill>
            <a:srgbClr val="EEE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1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AA8F-2116-52BD-77E1-CBBD0F9BB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479C5-DA84-6982-3005-1310B2D3F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F83E7-47BE-5AB3-7E7B-17FFF539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FED9-1D70-5B75-501A-DB4846A8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F2CF-4F09-704E-1EF2-C162B63E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9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D6AD-8708-93DD-4C20-5D997752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55E7-C79C-1BA8-32C9-A800C67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C46A-E473-9768-93D0-1EED05A2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472D-E377-6EFF-F3A1-85E46C10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A018-2B99-5480-E80C-F71A2196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1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CEF8-FCF1-0489-3F90-AF4C7CC5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428F1-311D-2D24-B7F2-2BCC0012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6F941-152F-F6DF-6222-CD3534AC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8917-DF0F-00A5-7482-5B47FE02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E407B-62D1-BCC3-FCE4-2DB4A0C8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3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3F3F-13E4-E804-4C9A-041DFE2A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52B8-A0DE-8056-2441-72C6EE2C4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9E49E-8ABB-4539-6336-39EDB5EAA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89B54-D160-7424-7D36-9D67C4E0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A7E9B-C903-7CB0-0989-C449069A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5ECA6-1F2A-2E1B-83F7-9C0BD1E0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79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E1FD-892B-F5EC-4EF3-0EA9575DD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40B86-1C0A-7FA3-AE0D-61E34EA86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BA400-892A-9B7A-BBEA-A2B601BB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F1D4A-A26A-D2C3-665C-F87F008B7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78D6D-16CB-ABC2-F625-14DEF8C82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CA688-B61E-9503-E426-DE603516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01C53-229A-5D16-2E49-27EADF22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D618B-1D70-6B86-A8E9-659EDFE9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0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CA85-F6C4-32A1-33D9-198C51C4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E6EE3-4536-17B5-5065-D8758B2B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F41C5-4EBB-E780-CDF9-C06F4825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4738-B8B8-C87E-67B6-0B08FD31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72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01AD3-9364-5905-BB46-8066B84A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099A4-FDE1-960C-DA2C-22B8E590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6EAC6-024B-7E76-A332-891B2AB9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26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707D-CCF4-B5A0-852E-CB8B2D3C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2788-5601-CC87-B711-D3FF88FD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FF9F9-232D-3DA5-9762-61BB7E9BE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EED5D-1092-71DD-3E0E-AB1EA058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FEFA0-19EE-10EB-36AD-DEFAD403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8CD4F-F09D-7B87-C7A3-EE00BDBC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66CDB-D41B-C047-86BD-255AB099F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4" t="41727" r="37530" b="21296"/>
          <a:stretch/>
        </p:blipFill>
        <p:spPr>
          <a:xfrm>
            <a:off x="-3" y="-1"/>
            <a:ext cx="12192000" cy="685800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5334D7-42DD-5B96-8498-452A735BC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6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8933-8F37-B1A4-0E95-D4CCEDF7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A2001-1946-0DF4-A117-7AEA73CC4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B1B05-3A72-9D5F-F078-49AE5FFED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547A1-EB6A-1076-5E34-35BF329D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1504B-FA37-21F2-7A3A-1F6FD80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93CDA-6F46-902C-28A9-12D8B68F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08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F660-A435-F0D5-8110-798CE8E1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DB1E1-530E-509C-60B4-06EEDE13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D7796-5EBD-9543-2AB9-50168F2D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E1DBE-78BE-CAA2-49CB-30851489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24E18-2DDE-9F21-5A23-EFC5291E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5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1E485-DD00-491C-6057-F482398EE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9CE29-7919-F28F-961F-FBD717748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18D7-3F80-2856-E92F-5CA26C8C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D6297-C592-785D-484B-12F1DC7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7675-E06F-A7BE-36D2-6DBA7D2E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2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19" t="1728" r="4661" b="28436"/>
          <a:stretch/>
        </p:blipFill>
        <p:spPr>
          <a:xfrm>
            <a:off x="-3" y="-5975497"/>
            <a:ext cx="14247631" cy="12952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67079-080D-18EF-4773-C361B6F8B0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504" y="1956392"/>
            <a:ext cx="4331282" cy="33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6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19" t="1728" r="4661" b="28436"/>
          <a:stretch/>
        </p:blipFill>
        <p:spPr>
          <a:xfrm>
            <a:off x="-3" y="-5975497"/>
            <a:ext cx="14247631" cy="12952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E53F39-E253-6D36-02F7-83413BE341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91" y="726831"/>
            <a:ext cx="152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1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89" t="40153" r="24906" b="22230"/>
          <a:stretch/>
        </p:blipFill>
        <p:spPr>
          <a:xfrm>
            <a:off x="-3" y="-1"/>
            <a:ext cx="12402727" cy="6976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05A20-3885-E6A7-F93C-9785582D0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063" y="4731744"/>
            <a:ext cx="2547937" cy="19594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F3F3F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F3F3F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696604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4D151-DD0D-71D3-7C80-2718D00CF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47" t="49100" r="32379" b="139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96C2E-6F97-70DA-74AC-7907CE561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28614"/>
            <a:ext cx="2552007" cy="19625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544672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66CDB-D41B-C047-86BD-255AB099F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4" t="41727" r="37530" b="21296"/>
          <a:stretch/>
        </p:blipFill>
        <p:spPr>
          <a:xfrm>
            <a:off x="-3" y="-1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96C2E-6F97-70DA-74AC-7907CE561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28614"/>
            <a:ext cx="2552007" cy="19625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857640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77DEA-227A-C72E-A2C8-81EA7405E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4" t="31111" r="8011" b="23148"/>
          <a:stretch/>
        </p:blipFill>
        <p:spPr>
          <a:xfrm>
            <a:off x="-1" y="-85725"/>
            <a:ext cx="12192001" cy="7058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96C2E-6F97-70DA-74AC-7907CE561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28614"/>
            <a:ext cx="2552007" cy="19625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2976289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3" t="46991" r="36430" b="15392"/>
          <a:stretch/>
        </p:blipFill>
        <p:spPr>
          <a:xfrm>
            <a:off x="-3" y="0"/>
            <a:ext cx="12192003" cy="6976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96C2E-6F97-70DA-74AC-7907CE561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28614"/>
            <a:ext cx="2552007" cy="19625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0923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77DEA-227A-C72E-A2C8-81EA7405E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4" t="31111" r="8011" b="23148"/>
          <a:stretch/>
        </p:blipFill>
        <p:spPr>
          <a:xfrm>
            <a:off x="-1" y="-85725"/>
            <a:ext cx="12192001" cy="7058025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BDED5-E4A0-5535-E5B5-D8B86A762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97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947A1-71F9-FF91-0814-D0F9C2445AB2}"/>
              </a:ext>
            </a:extLst>
          </p:cNvPr>
          <p:cNvSpPr txBox="1"/>
          <p:nvPr userDrawn="1"/>
        </p:nvSpPr>
        <p:spPr>
          <a:xfrm>
            <a:off x="682003" y="886265"/>
            <a:ext cx="3730752" cy="253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Alice PR &amp; Events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10 Fortescue Lane</a:t>
            </a:r>
          </a:p>
          <a:p>
            <a:pPr>
              <a:lnSpc>
                <a:spcPct val="110000"/>
              </a:lnSpc>
            </a:pPr>
            <a:r>
              <a:rPr lang="en-US" sz="1800" b="0" i="0" dirty="0" err="1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Mountpleasant</a:t>
            </a: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 Avenue 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Lower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Dublin D06 X4W7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Ireland</a:t>
            </a: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1838C-B09E-1F1C-7780-ABC60D07B5E1}"/>
              </a:ext>
            </a:extLst>
          </p:cNvPr>
          <p:cNvSpPr txBox="1"/>
          <p:nvPr userDrawn="1"/>
        </p:nvSpPr>
        <p:spPr>
          <a:xfrm>
            <a:off x="682003" y="3167324"/>
            <a:ext cx="3730752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Tel: </a:t>
            </a: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+353 1 558 2151</a:t>
            </a:r>
          </a:p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US" sz="1800" b="0" i="0" dirty="0" err="1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info@alicepr.com</a:t>
            </a: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D009E-B2EC-5791-57FB-FB7F356AC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4815982"/>
            <a:ext cx="2438399" cy="1875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9A406E-9C40-2176-0F1D-0062F19054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8" y="4286249"/>
            <a:ext cx="457491" cy="457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F62C74-99DC-41AA-98C6-CF0DB197B9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248" y="4291973"/>
            <a:ext cx="457491" cy="457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6C1B8-15E8-A7A3-B4A2-52DA3A9946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698" y="4291973"/>
            <a:ext cx="457491" cy="457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F9A3AB-BB77-0487-0E31-375D7CD311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148" y="4291973"/>
            <a:ext cx="457491" cy="4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50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947A1-71F9-FF91-0814-D0F9C2445AB2}"/>
              </a:ext>
            </a:extLst>
          </p:cNvPr>
          <p:cNvSpPr txBox="1"/>
          <p:nvPr userDrawn="1"/>
        </p:nvSpPr>
        <p:spPr>
          <a:xfrm>
            <a:off x="682003" y="886265"/>
            <a:ext cx="3730752" cy="253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Alice PR &amp; Events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10 Fortescue Lane</a:t>
            </a:r>
          </a:p>
          <a:p>
            <a:pPr>
              <a:lnSpc>
                <a:spcPct val="110000"/>
              </a:lnSpc>
            </a:pPr>
            <a:r>
              <a:rPr lang="en-US" sz="1800" b="0" i="0" dirty="0" err="1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Mountpleasant</a:t>
            </a: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 Avenue 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Lower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Dublin D06 X4W7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Ireland</a:t>
            </a: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1838C-B09E-1F1C-7780-ABC60D07B5E1}"/>
              </a:ext>
            </a:extLst>
          </p:cNvPr>
          <p:cNvSpPr txBox="1"/>
          <p:nvPr userDrawn="1"/>
        </p:nvSpPr>
        <p:spPr>
          <a:xfrm>
            <a:off x="682003" y="3167324"/>
            <a:ext cx="3730752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Tel: </a:t>
            </a:r>
            <a:r>
              <a:rPr lang="en-US" sz="1800" b="0" i="0" dirty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+353 1 558 2151</a:t>
            </a:r>
          </a:p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US" sz="1800" b="0" i="0" dirty="0" err="1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info@alicepr.com</a:t>
            </a: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chemeClr val="bg1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D009E-B2EC-5791-57FB-FB7F356AC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4815982"/>
            <a:ext cx="2438399" cy="1875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9A406E-9C40-2176-0F1D-0062F19054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8" y="4286249"/>
            <a:ext cx="457491" cy="457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F62C74-99DC-41AA-98C6-CF0DB197B9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248" y="4291973"/>
            <a:ext cx="457491" cy="457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6C1B8-15E8-A7A3-B4A2-52DA3A9946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698" y="4291973"/>
            <a:ext cx="457491" cy="457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F9A3AB-BB77-0487-0E31-375D7CD311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148" y="4291973"/>
            <a:ext cx="457491" cy="4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224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CDB3C-4DD2-FBF7-474A-121B490E6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7A9002-E463-E219-E34E-51899CD76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2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C5FFD7C-2FA2-0AB3-0950-519C7754F0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3261363"/>
            <a:ext cx="8578850" cy="306031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F30C603-3CB0-5061-B33E-FB306D812C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2743199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2245762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CDB3C-4DD2-FBF7-474A-121B490E6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C5FFD7C-2FA2-0AB3-0950-519C7754F0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88" y="1243652"/>
            <a:ext cx="8578850" cy="48888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F30C603-3CB0-5061-B33E-FB306D812C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89" y="725488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3000725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7A9002-E463-E219-E34E-51899CD76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D48FE90-1493-2FB6-07FC-D0A50AA676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C1BD6D1-BE90-E984-D159-5C956F2DBF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189" y="4136958"/>
            <a:ext cx="8578850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A15349-48C7-E7CB-6C5E-F11B9222F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93C92B-118F-B629-FDBD-F1024F1885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2876177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EE258B6-E560-6486-97B9-5427CBE5D3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8" y="4630549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2722783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186B57C-16C4-0CDA-6AD8-7DC16F3568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7087E5-4919-EB15-2423-D375942F8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4165366"/>
            <a:ext cx="978908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4D3559A-32E6-4680-770A-1417A85982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8" y="4672898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C224805-BFEB-2511-0EC0-683C202F5D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2410993"/>
            <a:ext cx="978908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881AB88-E1AC-7F96-81CB-3AE16C821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2918525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DFDAF70-812F-C9EA-5200-E0BC47A65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8" y="645988"/>
            <a:ext cx="978908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0EB7BF2-AD6F-98FA-C978-186EA81F3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188" y="1153520"/>
            <a:ext cx="9789086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288C73-3C14-68C1-1F35-DA5D18A8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56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41FD28-D3EF-AC63-A86D-EAAED2A54F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EED5DC4-4A80-39DA-1DE7-F2B457267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10951621" cy="14937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4199D-4ECE-86CC-DB3D-671F1DB86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F110ACE-8DFC-6265-4908-245D58E2F3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2421626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C4433E9-2235-457B-2755-05BA7151F2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2929158"/>
            <a:ext cx="4419172" cy="334972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01EB21-8F27-8A48-BAF1-733B23E65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11166" y="2421626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2A28DB-41BF-045A-8688-B760054B4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1165" y="2929158"/>
            <a:ext cx="4419172" cy="334972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10593694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41FD28-D3EF-AC63-A86D-EAAED2A54F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4199D-4ECE-86CC-DB3D-671F1DB86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F110ACE-8DFC-6265-4908-245D58E2F3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725488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C4433E9-2235-457B-2755-05BA7151F2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1233020"/>
            <a:ext cx="4419172" cy="489949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01EB21-8F27-8A48-BAF1-733B23E65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11166" y="725488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2A28DB-41BF-045A-8688-B760054B4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1165" y="1233020"/>
            <a:ext cx="4419172" cy="489949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2428018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186B57C-16C4-0CDA-6AD8-7DC16F3568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7087E5-4919-EB15-2423-D375942F8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5584" y="4165366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4D3559A-32E6-4680-770A-1417A85982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5585" y="4672898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288C73-3C14-68C1-1F35-DA5D18A8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F5301E-6BE6-0589-922F-8348C6290D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865120" cy="6858000"/>
          </a:xfrm>
          <a:custGeom>
            <a:avLst/>
            <a:gdLst>
              <a:gd name="connsiteX0" fmla="*/ 0 w 2865120"/>
              <a:gd name="connsiteY0" fmla="*/ 0 h 6858000"/>
              <a:gd name="connsiteX1" fmla="*/ 2865120 w 2865120"/>
              <a:gd name="connsiteY1" fmla="*/ 0 h 6858000"/>
              <a:gd name="connsiteX2" fmla="*/ 2865120 w 2865120"/>
              <a:gd name="connsiteY2" fmla="*/ 6144768 h 6858000"/>
              <a:gd name="connsiteX3" fmla="*/ 2011680 w 2865120"/>
              <a:gd name="connsiteY3" fmla="*/ 6144768 h 6858000"/>
              <a:gd name="connsiteX4" fmla="*/ 2011680 w 2865120"/>
              <a:gd name="connsiteY4" fmla="*/ 6858000 h 6858000"/>
              <a:gd name="connsiteX5" fmla="*/ 0 w 286512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5120" h="6858000">
                <a:moveTo>
                  <a:pt x="0" y="0"/>
                </a:moveTo>
                <a:lnTo>
                  <a:pt x="2865120" y="0"/>
                </a:lnTo>
                <a:lnTo>
                  <a:pt x="2865120" y="6144768"/>
                </a:lnTo>
                <a:lnTo>
                  <a:pt x="2011680" y="6144768"/>
                </a:lnTo>
                <a:lnTo>
                  <a:pt x="20116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20E2DE-1F15-C21C-3DD8-774E92CA4C73}"/>
              </a:ext>
            </a:extLst>
          </p:cNvPr>
          <p:cNvSpPr/>
          <p:nvPr userDrawn="1"/>
        </p:nvSpPr>
        <p:spPr>
          <a:xfrm>
            <a:off x="2011680" y="6144768"/>
            <a:ext cx="1780032" cy="713232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DFDE001-5A4F-1790-629C-15282D853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85" y="725488"/>
            <a:ext cx="7997360" cy="201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4E8A374-66CC-9B16-A21E-7C5848CC2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85" y="2368645"/>
            <a:ext cx="717839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193DCE94-9508-FC1E-6CC7-FE37CA4BD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5583" y="2876177"/>
            <a:ext cx="7178393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3271004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186B57C-16C4-0CDA-6AD8-7DC16F3568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47087E5-4919-EB15-2423-D375942F8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5584" y="4165366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4D3559A-32E6-4680-770A-1417A85982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5585" y="4672898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C224805-BFEB-2511-0EC0-683C202F5D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5584" y="2410993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881AB88-E1AC-7F96-81CB-3AE16C821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5585" y="2918525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DFDAF70-812F-C9EA-5200-E0BC47A65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5585" y="645988"/>
            <a:ext cx="7178393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0EB7BF2-AD6F-98FA-C978-186EA81F3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65585" y="1153520"/>
            <a:ext cx="7178394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288C73-3C14-68C1-1F35-DA5D18A8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F5301E-6BE6-0589-922F-8348C6290D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865120" cy="6858000"/>
          </a:xfrm>
          <a:custGeom>
            <a:avLst/>
            <a:gdLst>
              <a:gd name="connsiteX0" fmla="*/ 0 w 2865120"/>
              <a:gd name="connsiteY0" fmla="*/ 0 h 6858000"/>
              <a:gd name="connsiteX1" fmla="*/ 2865120 w 2865120"/>
              <a:gd name="connsiteY1" fmla="*/ 0 h 6858000"/>
              <a:gd name="connsiteX2" fmla="*/ 2865120 w 2865120"/>
              <a:gd name="connsiteY2" fmla="*/ 6144768 h 6858000"/>
              <a:gd name="connsiteX3" fmla="*/ 2011680 w 2865120"/>
              <a:gd name="connsiteY3" fmla="*/ 6144768 h 6858000"/>
              <a:gd name="connsiteX4" fmla="*/ 2011680 w 2865120"/>
              <a:gd name="connsiteY4" fmla="*/ 6858000 h 6858000"/>
              <a:gd name="connsiteX5" fmla="*/ 0 w 286512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5120" h="6858000">
                <a:moveTo>
                  <a:pt x="0" y="0"/>
                </a:moveTo>
                <a:lnTo>
                  <a:pt x="2865120" y="0"/>
                </a:lnTo>
                <a:lnTo>
                  <a:pt x="2865120" y="6144768"/>
                </a:lnTo>
                <a:lnTo>
                  <a:pt x="2011680" y="6144768"/>
                </a:lnTo>
                <a:lnTo>
                  <a:pt x="20116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20E2DE-1F15-C21C-3DD8-774E92CA4C73}"/>
              </a:ext>
            </a:extLst>
          </p:cNvPr>
          <p:cNvSpPr/>
          <p:nvPr userDrawn="1"/>
        </p:nvSpPr>
        <p:spPr>
          <a:xfrm>
            <a:off x="2011680" y="6144768"/>
            <a:ext cx="1780032" cy="713232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3" t="46991" r="36430" b="15392"/>
          <a:stretch/>
        </p:blipFill>
        <p:spPr>
          <a:xfrm>
            <a:off x="-3" y="0"/>
            <a:ext cx="12192003" cy="697653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46A12-706E-B1AD-0901-041C0A2AC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805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41FD28-D3EF-AC63-A86D-EAAED2A54F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4199D-4ECE-86CC-DB3D-671F1DB86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01EB21-8F27-8A48-BAF1-733B23E65C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11166" y="725488"/>
            <a:ext cx="387282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2A28DB-41BF-045A-8688-B760054B4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1165" y="1233020"/>
            <a:ext cx="4419172" cy="489949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7FE20-71A7-471E-01A4-D97FAB011A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99903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2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317DC1-2070-E549-2003-81C0FDF1F3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91413" y="0"/>
            <a:ext cx="4700587" cy="6858000"/>
          </a:xfrm>
          <a:custGeom>
            <a:avLst/>
            <a:gdLst>
              <a:gd name="connsiteX0" fmla="*/ 0 w 4700587"/>
              <a:gd name="connsiteY0" fmla="*/ 0 h 6858000"/>
              <a:gd name="connsiteX1" fmla="*/ 4700587 w 4700587"/>
              <a:gd name="connsiteY1" fmla="*/ 0 h 6858000"/>
              <a:gd name="connsiteX2" fmla="*/ 4700587 w 4700587"/>
              <a:gd name="connsiteY2" fmla="*/ 6858000 h 6858000"/>
              <a:gd name="connsiteX3" fmla="*/ 1134034 w 4700587"/>
              <a:gd name="connsiteY3" fmla="*/ 6858000 h 6858000"/>
              <a:gd name="connsiteX4" fmla="*/ 1134034 w 4700587"/>
              <a:gd name="connsiteY4" fmla="*/ 6012586 h 6858000"/>
              <a:gd name="connsiteX5" fmla="*/ 0 w 4700587"/>
              <a:gd name="connsiteY5" fmla="*/ 60125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587" h="6858000">
                <a:moveTo>
                  <a:pt x="0" y="0"/>
                </a:moveTo>
                <a:lnTo>
                  <a:pt x="4700587" y="0"/>
                </a:lnTo>
                <a:lnTo>
                  <a:pt x="4700587" y="6858000"/>
                </a:lnTo>
                <a:lnTo>
                  <a:pt x="1134034" y="6858000"/>
                </a:lnTo>
                <a:lnTo>
                  <a:pt x="1134034" y="6012586"/>
                </a:lnTo>
                <a:lnTo>
                  <a:pt x="0" y="60125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-1" y="0"/>
            <a:ext cx="7491663" cy="6858000"/>
          </a:xfrm>
          <a:prstGeom prst="rect">
            <a:avLst/>
          </a:prstGeom>
          <a:solidFill>
            <a:srgbClr val="EEE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A7637-3F6B-D401-C54C-6FA065B2399A}"/>
              </a:ext>
            </a:extLst>
          </p:cNvPr>
          <p:cNvSpPr/>
          <p:nvPr userDrawn="1"/>
        </p:nvSpPr>
        <p:spPr>
          <a:xfrm>
            <a:off x="6357376" y="6012586"/>
            <a:ext cx="2268071" cy="845414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6377998-24D5-AE33-A176-B11A8A519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6256099" cy="1516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C79EFD3-9CC6-547F-9CF7-97AA67002B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6256099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EF3402C-AFD1-4036-20F1-12EF9B35C4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9" y="2876176"/>
            <a:ext cx="6256100" cy="264561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3473646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-1" y="0"/>
            <a:ext cx="7491663" cy="6858000"/>
          </a:xfrm>
          <a:prstGeom prst="rect">
            <a:avLst/>
          </a:prstGeom>
          <a:solidFill>
            <a:srgbClr val="EEE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C79EFD3-9CC6-547F-9CF7-97AA67002B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725488"/>
            <a:ext cx="6256099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EF3402C-AFD1-4036-20F1-12EF9B35C4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9" y="1233019"/>
            <a:ext cx="6256100" cy="428995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317DC1-2070-E549-2003-81C0FDF1F3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91413" y="0"/>
            <a:ext cx="4700587" cy="6858000"/>
          </a:xfrm>
          <a:custGeom>
            <a:avLst/>
            <a:gdLst>
              <a:gd name="connsiteX0" fmla="*/ 0 w 4700587"/>
              <a:gd name="connsiteY0" fmla="*/ 0 h 6858000"/>
              <a:gd name="connsiteX1" fmla="*/ 4700587 w 4700587"/>
              <a:gd name="connsiteY1" fmla="*/ 0 h 6858000"/>
              <a:gd name="connsiteX2" fmla="*/ 4700587 w 4700587"/>
              <a:gd name="connsiteY2" fmla="*/ 6858000 h 6858000"/>
              <a:gd name="connsiteX3" fmla="*/ 1134034 w 4700587"/>
              <a:gd name="connsiteY3" fmla="*/ 6858000 h 6858000"/>
              <a:gd name="connsiteX4" fmla="*/ 1134034 w 4700587"/>
              <a:gd name="connsiteY4" fmla="*/ 6012586 h 6858000"/>
              <a:gd name="connsiteX5" fmla="*/ 0 w 4700587"/>
              <a:gd name="connsiteY5" fmla="*/ 60125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587" h="6858000">
                <a:moveTo>
                  <a:pt x="0" y="0"/>
                </a:moveTo>
                <a:lnTo>
                  <a:pt x="4700587" y="0"/>
                </a:lnTo>
                <a:lnTo>
                  <a:pt x="4700587" y="6858000"/>
                </a:lnTo>
                <a:lnTo>
                  <a:pt x="1134034" y="6858000"/>
                </a:lnTo>
                <a:lnTo>
                  <a:pt x="1134034" y="6012586"/>
                </a:lnTo>
                <a:lnTo>
                  <a:pt x="0" y="60125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A7637-3F6B-D401-C54C-6FA065B2399A}"/>
              </a:ext>
            </a:extLst>
          </p:cNvPr>
          <p:cNvSpPr/>
          <p:nvPr userDrawn="1"/>
        </p:nvSpPr>
        <p:spPr>
          <a:xfrm>
            <a:off x="6357376" y="6012586"/>
            <a:ext cx="2268071" cy="845414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9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F13CC89-F2CE-2E73-07E8-F76D02DC0F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6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44B0FF33-BC1D-AA9F-E99B-CE609CF996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6189" y="1233019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60EA87-55C4-0983-BB94-666147AD6C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12586 h 6858000"/>
              <a:gd name="connsiteX3" fmla="*/ 4961963 w 6096000"/>
              <a:gd name="connsiteY3" fmla="*/ 6012586 h 6858000"/>
              <a:gd name="connsiteX4" fmla="*/ 4961963 w 6096000"/>
              <a:gd name="connsiteY4" fmla="*/ 6858000 h 6858000"/>
              <a:gd name="connsiteX5" fmla="*/ 1406750 w 6096000"/>
              <a:gd name="connsiteY5" fmla="*/ 6858000 h 6858000"/>
              <a:gd name="connsiteX6" fmla="*/ 1406750 w 6096000"/>
              <a:gd name="connsiteY6" fmla="*/ 4507832 h 6858000"/>
              <a:gd name="connsiteX7" fmla="*/ 0 w 6096000"/>
              <a:gd name="connsiteY7" fmla="*/ 45078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12586"/>
                </a:lnTo>
                <a:lnTo>
                  <a:pt x="4961963" y="6012586"/>
                </a:lnTo>
                <a:lnTo>
                  <a:pt x="4961963" y="6858000"/>
                </a:lnTo>
                <a:lnTo>
                  <a:pt x="1406750" y="6858000"/>
                </a:lnTo>
                <a:lnTo>
                  <a:pt x="1406750" y="4507832"/>
                </a:lnTo>
                <a:lnTo>
                  <a:pt x="0" y="4507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01947-13F2-E4A3-C4A5-63BEF81AD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6E37AF-CAF4-18DB-CE7A-370CFE2F841C}"/>
              </a:ext>
            </a:extLst>
          </p:cNvPr>
          <p:cNvSpPr/>
          <p:nvPr userDrawn="1"/>
        </p:nvSpPr>
        <p:spPr>
          <a:xfrm>
            <a:off x="4961963" y="6012586"/>
            <a:ext cx="2268071" cy="845414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389F7D-3B03-55E5-7B10-1A545754C1EE}"/>
              </a:ext>
            </a:extLst>
          </p:cNvPr>
          <p:cNvSpPr/>
          <p:nvPr userDrawn="1"/>
        </p:nvSpPr>
        <p:spPr>
          <a:xfrm>
            <a:off x="-3" y="4507832"/>
            <a:ext cx="1406753" cy="2350168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390F214-9B23-991C-9F83-EE14254B0F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89" y="333457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20C6D79-15A8-7ACD-B55F-87897DA308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3842107"/>
            <a:ext cx="4898296" cy="19369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30278030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F40FAB-11D3-914E-8689-109DAB324537}"/>
              </a:ext>
            </a:extLst>
          </p:cNvPr>
          <p:cNvSpPr/>
          <p:nvPr userDrawn="1"/>
        </p:nvSpPr>
        <p:spPr>
          <a:xfrm>
            <a:off x="0" y="0"/>
            <a:ext cx="6095997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1233019"/>
            <a:ext cx="4898296" cy="489949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01947-13F2-E4A3-C4A5-63BEF81AD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EC9F9-3946-EFC8-5DA6-64A5520B6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6189" y="4041712"/>
            <a:ext cx="4634563" cy="158326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D54B2F-4531-E706-FB86-F1D090278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16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104A969-FFAA-353A-EFD5-AE165D11B9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8683299" cy="1516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E2C30F-99C4-47CB-7B36-F50F0B1D38BA}"/>
              </a:ext>
            </a:extLst>
          </p:cNvPr>
          <p:cNvSpPr/>
          <p:nvPr userDrawn="1"/>
        </p:nvSpPr>
        <p:spPr>
          <a:xfrm>
            <a:off x="8485094" y="3227294"/>
            <a:ext cx="1949824" cy="3636448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A1034F-B7D1-6997-7C1F-7114C93B4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3518C35-61E6-6DDA-372A-9CFFE51A92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2876177"/>
            <a:ext cx="7247905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33360447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A1034F-B7D1-6997-7C1F-7114C93B4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725488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3518C35-61E6-6DDA-372A-9CFFE51A92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1233020"/>
            <a:ext cx="7247905" cy="199427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E2C30F-99C4-47CB-7B36-F50F0B1D38BA}"/>
              </a:ext>
            </a:extLst>
          </p:cNvPr>
          <p:cNvSpPr/>
          <p:nvPr userDrawn="1"/>
        </p:nvSpPr>
        <p:spPr>
          <a:xfrm>
            <a:off x="8485094" y="3227294"/>
            <a:ext cx="1949824" cy="3636448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673AE6D-65E7-E7BD-3A83-F87E93A98C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9" y="3234772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DA19D52-FE19-770A-8506-51B9883C4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188" y="3742304"/>
            <a:ext cx="7247905" cy="199427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6464018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00AEDC0-BB1A-13ED-1DBE-1D11FF21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8683299" cy="1516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</a:t>
            </a:r>
            <a:br>
              <a:rPr lang="en-GB" dirty="0"/>
            </a:br>
            <a:r>
              <a:rPr lang="en-GB" dirty="0"/>
              <a:t>Heading Goes Here</a:t>
            </a:r>
          </a:p>
          <a:p>
            <a:pPr lvl="0"/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D03B17-BED5-8B85-BF82-C63531BFEF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2368645"/>
            <a:ext cx="7247904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CF1AFE4-DC11-220D-B564-0F636B434A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2876177"/>
            <a:ext cx="7247905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24033528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5F854-8DA8-A62A-A872-18E2B0A1E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EAB00-1EFE-509B-2574-A8068F42A69B}"/>
              </a:ext>
            </a:extLst>
          </p:cNvPr>
          <p:cNvSpPr/>
          <p:nvPr userDrawn="1"/>
        </p:nvSpPr>
        <p:spPr>
          <a:xfrm>
            <a:off x="9923929" y="0"/>
            <a:ext cx="2268071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EF3FA-7BAA-94D2-8772-000BC83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82" y="5506674"/>
            <a:ext cx="1546227" cy="118908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D03B17-BED5-8B85-BF82-C63531BFEF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189" y="725488"/>
            <a:ext cx="8545076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CF1AFE4-DC11-220D-B564-0F636B434A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188" y="1233020"/>
            <a:ext cx="8545077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F00019-22AA-53DE-7366-6A28D4F8A2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189" y="2652852"/>
            <a:ext cx="8545076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8087E0-AC5D-5FAA-8888-E009C8658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188" y="3160384"/>
            <a:ext cx="8545077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A03395-B4F3-CBD8-C118-99AE52ACCF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89" y="4566713"/>
            <a:ext cx="8545076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57358DC-0A1D-A51D-2D02-016FBB6AB7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188" y="5074245"/>
            <a:ext cx="8545077" cy="12607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copy text goes in this box</a:t>
            </a:r>
          </a:p>
        </p:txBody>
      </p:sp>
    </p:spTree>
    <p:extLst>
      <p:ext uri="{BB962C8B-B14F-4D97-AF65-F5344CB8AC3E}">
        <p14:creationId xmlns:p14="http://schemas.microsoft.com/office/powerpoint/2010/main" val="7549024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3846640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4354171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AA9BE-793D-D330-E855-9DA0874595F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121589C-D09F-C42C-94C7-0514CAF178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1233019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01947-13F2-E4A3-C4A5-63BEF81AD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-8964" y="0"/>
            <a:ext cx="6096000" cy="3429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6C60F5C-64F8-C3E0-05B7-0FA8E93BF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5012515" cy="2136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Heading Goes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9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3" t="46991" r="36430" b="15392"/>
          <a:stretch/>
        </p:blipFill>
        <p:spPr>
          <a:xfrm>
            <a:off x="-3" y="0"/>
            <a:ext cx="12192003" cy="697653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46A12-706E-B1AD-0901-041C0A2AC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6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2E61ED-AD92-FFD2-3D9C-61804CD3B3C9}"/>
              </a:ext>
            </a:extLst>
          </p:cNvPr>
          <p:cNvSpPr/>
          <p:nvPr userDrawn="1"/>
        </p:nvSpPr>
        <p:spPr>
          <a:xfrm>
            <a:off x="0" y="0"/>
            <a:ext cx="6095997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6095997" y="0"/>
            <a:ext cx="6087037" cy="3429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299192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3499457"/>
            <a:ext cx="4898296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90" y="725488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121589C-D09F-C42C-94C7-0514CAF178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1233019"/>
            <a:ext cx="4634563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01947-13F2-E4A3-C4A5-63BEF81AD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6C60F5C-64F8-C3E0-05B7-0FA8E93BF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5012515" cy="2136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Heading Goes Here</a:t>
            </a:r>
          </a:p>
          <a:p>
            <a:pPr lvl="0"/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F84F9AA-A4EC-0E91-5793-2DB427A062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190" y="4041712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EC9F9-3946-EFC8-5DA6-64A5520B6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6189" y="4549243"/>
            <a:ext cx="4634563" cy="19369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3476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Graphics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F40FAB-11D3-914E-8689-109DAB324537}"/>
              </a:ext>
            </a:extLst>
          </p:cNvPr>
          <p:cNvSpPr/>
          <p:nvPr userDrawn="1"/>
        </p:nvSpPr>
        <p:spPr>
          <a:xfrm>
            <a:off x="0" y="0"/>
            <a:ext cx="6095997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6095997" y="0"/>
            <a:ext cx="6087037" cy="3429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1968B98-B2E7-053E-5E9E-D5D25EA3E0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189" y="725488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42C464F-BF97-867D-500E-0F87C0D72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189" y="1233019"/>
            <a:ext cx="4898296" cy="489949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6190" y="725488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121589C-D09F-C42C-94C7-0514CAF178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6189" y="1233019"/>
            <a:ext cx="4634563" cy="16305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01947-13F2-E4A3-C4A5-63BEF81AD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F84F9AA-A4EC-0E91-5793-2DB427A062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190" y="4041712"/>
            <a:ext cx="4634562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EC9F9-3946-EFC8-5DA6-64A5520B6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6189" y="4549243"/>
            <a:ext cx="4634563" cy="158326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copy text goes in this box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4057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1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AA59682-948F-8DA1-D55E-168143C2F7FC}"/>
              </a:ext>
            </a:extLst>
          </p:cNvPr>
          <p:cNvSpPr/>
          <p:nvPr userDrawn="1"/>
        </p:nvSpPr>
        <p:spPr>
          <a:xfrm>
            <a:off x="0" y="0"/>
            <a:ext cx="6095997" cy="6858000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6095997" y="0"/>
            <a:ext cx="6087037" cy="3429000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32E87FD-80E4-0118-55B5-4B9D3CD44A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518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1120C23-B175-EC09-66A8-A576821320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220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FDE9EE6-7462-33CC-CEF0-E0379F2B89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189" y="725488"/>
            <a:ext cx="5012515" cy="21365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Presentation Slide Heading Goes Here</a:t>
            </a:r>
          </a:p>
          <a:p>
            <a:pPr lvl="0"/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1D75241F-74A0-929F-D8B5-F4DBBCACDF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8487" y="2319405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70A8520-1176-8AB2-E7A4-12F99B1205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16189" y="366258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01962D84-3424-EB4A-2880-3B4C9C34EA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8487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E7CB5D5-D5D6-C7ED-37A8-E2F36AAB33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16189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667662-7D78-719F-2AC6-E88E878A18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79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2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A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AA9BE-793D-D330-E855-9DA0874595F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579289D-BED2-68F5-3654-4E13DB96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8487" y="2319405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925002-55B3-0363-C632-13F15F27D09F}"/>
              </a:ext>
            </a:extLst>
          </p:cNvPr>
          <p:cNvSpPr/>
          <p:nvPr userDrawn="1"/>
        </p:nvSpPr>
        <p:spPr>
          <a:xfrm>
            <a:off x="1922" y="0"/>
            <a:ext cx="6096000" cy="3429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8B1A362-37D8-0E7C-F61B-CD56F4411E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189" y="366258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88A4D8E-5C7E-570C-8769-68CADA618D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8487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A748289-2643-CB63-970B-341B34D070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16189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348E1EB-6731-862F-49AD-FD36210CD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630" y="2319405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F6E0D22-6B09-559E-E785-23BB0C820D5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1332" y="366258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8C0743D-2126-C450-072E-4F2B1297C7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2746" y="5291206"/>
            <a:ext cx="489829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6581917-81D1-C5E5-0B3D-0CA94A49F2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448" y="3338059"/>
            <a:ext cx="5012515" cy="19306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0" b="0" i="0" spc="-30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2F1B70-A8A6-4982-35AA-A48015A08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43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3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2D531B-F9FA-6DB6-1B59-4A7B4402E09F}"/>
              </a:ext>
            </a:extLst>
          </p:cNvPr>
          <p:cNvSpPr/>
          <p:nvPr userDrawn="1"/>
        </p:nvSpPr>
        <p:spPr>
          <a:xfrm>
            <a:off x="4176970" y="0"/>
            <a:ext cx="4205031" cy="6857999"/>
          </a:xfrm>
          <a:prstGeom prst="rect">
            <a:avLst/>
          </a:prstGeom>
          <a:solidFill>
            <a:srgbClr val="85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D7EA3-3DDA-9ECB-D844-56CA8E65110E}"/>
              </a:ext>
            </a:extLst>
          </p:cNvPr>
          <p:cNvSpPr/>
          <p:nvPr userDrawn="1"/>
        </p:nvSpPr>
        <p:spPr>
          <a:xfrm>
            <a:off x="-21008" y="1"/>
            <a:ext cx="4197978" cy="6857999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1FFE7-5C5C-AA7F-055B-E2897BEFFAD6}"/>
              </a:ext>
            </a:extLst>
          </p:cNvPr>
          <p:cNvSpPr/>
          <p:nvPr userDrawn="1"/>
        </p:nvSpPr>
        <p:spPr>
          <a:xfrm>
            <a:off x="8371114" y="0"/>
            <a:ext cx="3831772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1D75241F-74A0-929F-D8B5-F4DBBCACDF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0817" y="1753346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70A8520-1176-8AB2-E7A4-12F99B1205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60817" y="377519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AA2B2F1-0BB3-DF24-AB20-8C7EBC4303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53846" y="1753346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rgbClr val="EF435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7DD0B4-87CE-ACD7-98CA-9B9C00E070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53846" y="377519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rgbClr val="EF435E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D042E5-FEC3-111C-0B0A-500CB5CD0EF5}"/>
              </a:ext>
            </a:extLst>
          </p:cNvPr>
          <p:cNvSpPr/>
          <p:nvPr userDrawn="1"/>
        </p:nvSpPr>
        <p:spPr>
          <a:xfrm>
            <a:off x="2083424" y="3429000"/>
            <a:ext cx="4187091" cy="3439886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35E"/>
              </a:solidFill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D6726C0-EDEA-6305-3475-6A2CA8B146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60219" y="5040831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23B6F96-C997-B3DC-108D-2749B314E7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60219" y="3665004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B2C2BAE-5047-584A-6BE6-DE78A58D13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60817" y="21234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Here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70F3114F-C6E4-865B-FEA8-C10CFD8F02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460219" y="54000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</a:t>
            </a:r>
            <a:r>
              <a:rPr lang="en-GB" dirty="0" err="1"/>
              <a:t>Heret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3A7EC53-A4E9-123D-1AA6-4F3A8BE8F8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32075" y="21234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rgbClr val="EF435E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Here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7E5020B-2717-B6CC-BCE9-1FEFBCB4F7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503" y="377519"/>
            <a:ext cx="3421557" cy="14730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0" b="0" i="0" spc="-300">
                <a:solidFill>
                  <a:schemeClr val="bg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D1D15563-DE95-88FC-8936-D228076D18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4503" y="2123460"/>
            <a:ext cx="3454215" cy="891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defRPr>
            </a:lvl1pPr>
          </a:lstStyle>
          <a:p>
            <a:pPr lvl="0"/>
            <a:r>
              <a:rPr lang="en-GB" dirty="0"/>
              <a:t>Body Text Goes Here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939B987-7B98-BC7F-1EF9-10CBBBB79F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3617" y="1753346"/>
            <a:ext cx="3454215" cy="3639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2AD522-EB04-05FE-F4AC-72E652BA2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9" y="5506674"/>
            <a:ext cx="1549040" cy="11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70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AA8F-2116-52BD-77E1-CBBD0F9BB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479C5-DA84-6982-3005-1310B2D3F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F83E7-47BE-5AB3-7E7B-17FFF539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FED9-1D70-5B75-501A-DB4846A8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F2CF-4F09-704E-1EF2-C162B63E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0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D6AD-8708-93DD-4C20-5D997752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55E7-C79C-1BA8-32C9-A800C67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C46A-E473-9768-93D0-1EED05A2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472D-E377-6EFF-F3A1-85E46C10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A018-2B99-5480-E80C-F71A2196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866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CEF8-FCF1-0489-3F90-AF4C7CC5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428F1-311D-2D24-B7F2-2BCC0012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6F941-152F-F6DF-6222-CD3534AC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8917-DF0F-00A5-7482-5B47FE02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E407B-62D1-BCC3-FCE4-2DB4A0C8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432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3F3F-13E4-E804-4C9A-041DFE2A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52B8-A0DE-8056-2441-72C6EE2C4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9E49E-8ABB-4539-6336-39EDB5EAA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89B54-D160-7424-7D36-9D67C4E0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A7E9B-C903-7CB0-0989-C449069A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5ECA6-1F2A-2E1B-83F7-9C0BD1E0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58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E1FD-892B-F5EC-4EF3-0EA9575DD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40B86-1C0A-7FA3-AE0D-61E34EA86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BA400-892A-9B7A-BBEA-A2B601BB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F1D4A-A26A-D2C3-665C-F87F008B7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78D6D-16CB-ABC2-F625-14DEF8C82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CA688-B61E-9503-E426-DE603516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01C53-229A-5D16-2E49-27EADF22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D618B-1D70-6B86-A8E9-659EDFE9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947A1-71F9-FF91-0814-D0F9C2445AB2}"/>
              </a:ext>
            </a:extLst>
          </p:cNvPr>
          <p:cNvSpPr txBox="1"/>
          <p:nvPr userDrawn="1"/>
        </p:nvSpPr>
        <p:spPr>
          <a:xfrm>
            <a:off x="682003" y="886265"/>
            <a:ext cx="3730752" cy="253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Alice PR &amp; Events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10 Fortescue Lane</a:t>
            </a:r>
          </a:p>
          <a:p>
            <a:pPr>
              <a:lnSpc>
                <a:spcPct val="110000"/>
              </a:lnSpc>
            </a:pPr>
            <a:r>
              <a:rPr lang="en-US" sz="1800" b="0" i="0" dirty="0" err="1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Mountpleasant</a:t>
            </a: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 Avenue 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Lower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Dublin D06 X4W7</a:t>
            </a:r>
          </a:p>
          <a:p>
            <a:pPr>
              <a:lnSpc>
                <a:spcPct val="110000"/>
              </a:lnSpc>
            </a:pP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Ireland</a:t>
            </a: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rgbClr val="1F2B5D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1838C-B09E-1F1C-7780-ABC60D07B5E1}"/>
              </a:ext>
            </a:extLst>
          </p:cNvPr>
          <p:cNvSpPr txBox="1"/>
          <p:nvPr userDrawn="1"/>
        </p:nvSpPr>
        <p:spPr>
          <a:xfrm>
            <a:off x="682003" y="3167324"/>
            <a:ext cx="3730752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Tel: </a:t>
            </a:r>
            <a:r>
              <a:rPr lang="en-US" sz="1800" b="0" i="0" dirty="0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+353 1 558 2151</a:t>
            </a:r>
          </a:p>
          <a:p>
            <a:pPr>
              <a:lnSpc>
                <a:spcPct val="110000"/>
              </a:lnSpc>
            </a:pPr>
            <a:r>
              <a:rPr lang="en-US" sz="18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US" sz="1800" b="0" i="0" dirty="0" err="1">
                <a:solidFill>
                  <a:srgbClr val="1F2B5D"/>
                </a:solidFill>
                <a:latin typeface="Roboto Serif 14pt Light" pitchFamily="2" charset="77"/>
                <a:ea typeface="Roboto" panose="02000000000000000000" pitchFamily="2" charset="0"/>
                <a:cs typeface="Roboto Serif 14pt Light" pitchFamily="2" charset="77"/>
              </a:rPr>
              <a:t>info@alicepr.com</a:t>
            </a:r>
            <a:endParaRPr lang="en-US" sz="1800" b="0" i="0" dirty="0">
              <a:solidFill>
                <a:srgbClr val="1F2B5D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pPr>
              <a:lnSpc>
                <a:spcPct val="110000"/>
              </a:lnSpc>
            </a:pPr>
            <a:endParaRPr lang="en-US" sz="1800" b="0" i="0" dirty="0">
              <a:solidFill>
                <a:srgbClr val="1F2B5D"/>
              </a:solidFill>
              <a:latin typeface="Roboto Serif 14pt Light" pitchFamily="2" charset="77"/>
              <a:ea typeface="Roboto" panose="02000000000000000000" pitchFamily="2" charset="0"/>
              <a:cs typeface="Roboto Serif 14pt Light" pitchFamily="2" charset="77"/>
            </a:endParaRPr>
          </a:p>
          <a:p>
            <a:r>
              <a:rPr lang="en-US" sz="2000" b="1" i="0" dirty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179B05-61A6-B2E4-B154-89AFAEF8D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5F6F0F-B196-8FAF-D111-82689BFC3A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599" y="4286248"/>
            <a:ext cx="457492" cy="45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1DDD3F-6BE7-00F7-861A-B361716B0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049" y="4286248"/>
            <a:ext cx="457492" cy="4574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E02AB9-C35D-FAA9-EF73-BD1245ABD7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8" y="4286247"/>
            <a:ext cx="457491" cy="4574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B1BD5A-66B8-D9F8-6A4B-1A3AA103F5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875" y="4286248"/>
            <a:ext cx="457491" cy="4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84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CA85-F6C4-32A1-33D9-198C51C4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E6EE3-4536-17B5-5065-D8758B2B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F41C5-4EBB-E780-CDF9-C06F4825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4738-B8B8-C87E-67B6-0B08FD31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5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01AD3-9364-5905-BB46-8066B84A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099A4-FDE1-960C-DA2C-22B8E590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6EAC6-024B-7E76-A332-891B2AB9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707D-CCF4-B5A0-852E-CB8B2D3C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2788-5601-CC87-B711-D3FF88FD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FF9F9-232D-3DA5-9762-61BB7E9BE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EED5D-1092-71DD-3E0E-AB1EA058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FEFA0-19EE-10EB-36AD-DEFAD403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8CD4F-F09D-7B87-C7A3-EE00BDBC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363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8933-8F37-B1A4-0E95-D4CCEDF7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A2001-1946-0DF4-A117-7AEA73CC4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B1B05-3A72-9D5F-F078-49AE5FFED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547A1-EB6A-1076-5E34-35BF329D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1504B-FA37-21F2-7A3A-1F6FD80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93CDA-6F46-902C-28A9-12D8B68F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07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F660-A435-F0D5-8110-798CE8E1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DB1E1-530E-509C-60B4-06EEDE13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D7796-5EBD-9543-2AB9-50168F2D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E1DBE-78BE-CAA2-49CB-30851489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24E18-2DDE-9F21-5A23-EFC5291E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205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1E485-DD00-491C-6057-F482398EE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9CE29-7919-F28F-961F-FBD717748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18D7-3F80-2856-E92F-5CA26C8C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D6297-C592-785D-484B-12F1DC7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7675-E06F-A7BE-36D2-6DBA7D2E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028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19" t="1728" r="4661" b="28436"/>
          <a:stretch/>
        </p:blipFill>
        <p:spPr>
          <a:xfrm>
            <a:off x="-3" y="-5975497"/>
            <a:ext cx="14247631" cy="12952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67079-080D-18EF-4773-C361B6F8B0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504" y="1956392"/>
            <a:ext cx="4331282" cy="33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168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19" t="1728" r="4661" b="28436"/>
          <a:stretch/>
        </p:blipFill>
        <p:spPr>
          <a:xfrm>
            <a:off x="-3" y="-5975497"/>
            <a:ext cx="14247631" cy="12952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E53F39-E253-6D36-02F7-83413BE341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91" y="726831"/>
            <a:ext cx="152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192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AC972-616B-13B4-BAB9-BCFE50E12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89" t="40153" r="24906" b="22230"/>
          <a:stretch/>
        </p:blipFill>
        <p:spPr>
          <a:xfrm>
            <a:off x="-3" y="-1"/>
            <a:ext cx="12402727" cy="6976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05A20-3885-E6A7-F93C-9785582D0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063" y="4731744"/>
            <a:ext cx="2547937" cy="19594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F3F3F1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F3F3F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5697326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655D0-519C-7605-5BD7-3FF3AEDB8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4D151-DD0D-71D3-7C80-2718D00CF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47" t="49100" r="32379" b="139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99D82C-14F3-379C-A24C-4FF7DB2F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993" y="4731011"/>
            <a:ext cx="2552009" cy="196255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31AF1E-0211-E297-24C7-33922269D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73" y="734364"/>
            <a:ext cx="11072505" cy="30810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200" b="0" i="0">
                <a:solidFill>
                  <a:srgbClr val="1F2B5D"/>
                </a:solidFill>
                <a:latin typeface="Roboto Serif 14pt Light" pitchFamily="2" charset="77"/>
                <a:cs typeface="Roboto Serif 14p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Breaker Page Heading </a:t>
            </a:r>
            <a:br>
              <a:rPr lang="en-GB" dirty="0"/>
            </a:br>
            <a:r>
              <a:rPr lang="en-GB" dirty="0"/>
              <a:t>Goes Here</a:t>
            </a:r>
          </a:p>
          <a:p>
            <a:pPr lvl="0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18E6FF6-5E71-7F9B-F269-93909FE4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503" y="3982256"/>
            <a:ext cx="7755715" cy="3639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800" b="1" i="0">
                <a:solidFill>
                  <a:srgbClr val="1F2B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41109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9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9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42" Type="http://schemas.openxmlformats.org/officeDocument/2006/relationships/slideLayout" Target="../slideLayouts/slideLayout137.xml"/><Relationship Id="rId47" Type="http://schemas.openxmlformats.org/officeDocument/2006/relationships/slideLayout" Target="../slideLayouts/slideLayout142.xml"/><Relationship Id="rId50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35.xml"/><Relationship Id="rId45" Type="http://schemas.openxmlformats.org/officeDocument/2006/relationships/slideLayout" Target="../slideLayouts/slideLayout140.xml"/><Relationship Id="rId53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4" Type="http://schemas.openxmlformats.org/officeDocument/2006/relationships/slideLayout" Target="../slideLayouts/slideLayout139.xml"/><Relationship Id="rId52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Relationship Id="rId43" Type="http://schemas.openxmlformats.org/officeDocument/2006/relationships/slideLayout" Target="../slideLayouts/slideLayout138.xml"/><Relationship Id="rId48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03.xml"/><Relationship Id="rId51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Relationship Id="rId4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15.xml"/><Relationship Id="rId41" Type="http://schemas.openxmlformats.org/officeDocument/2006/relationships/slideLayout" Target="../slideLayouts/slideLayout136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49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F499D-0F6A-0955-205E-48A629B3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263F6-3066-EC66-356E-6911B911C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19776-031F-C449-539C-4D5A5ED58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6C72-0608-A1BE-0C84-11A45B473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D711B-60F4-96D8-F7CC-8D9B7FF58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99" r:id="rId3"/>
    <p:sldLayoutId id="2147483705" r:id="rId4"/>
    <p:sldLayoutId id="2147483706" r:id="rId5"/>
    <p:sldLayoutId id="2147483707" r:id="rId6"/>
    <p:sldLayoutId id="2147483704" r:id="rId7"/>
    <p:sldLayoutId id="2147483751" r:id="rId8"/>
    <p:sldLayoutId id="2147483702" r:id="rId9"/>
    <p:sldLayoutId id="2147483703" r:id="rId10"/>
    <p:sldLayoutId id="2147483666" r:id="rId11"/>
    <p:sldLayoutId id="2147483689" r:id="rId12"/>
    <p:sldLayoutId id="2147483667" r:id="rId13"/>
    <p:sldLayoutId id="2147483668" r:id="rId14"/>
    <p:sldLayoutId id="2147483669" r:id="rId15"/>
    <p:sldLayoutId id="2147483688" r:id="rId16"/>
    <p:sldLayoutId id="2147483697" r:id="rId17"/>
    <p:sldLayoutId id="2147483698" r:id="rId18"/>
    <p:sldLayoutId id="2147483696" r:id="rId19"/>
    <p:sldLayoutId id="2147483685" r:id="rId20"/>
    <p:sldLayoutId id="2147483692" r:id="rId21"/>
    <p:sldLayoutId id="2147483686" r:id="rId22"/>
    <p:sldLayoutId id="2147483695" r:id="rId23"/>
    <p:sldLayoutId id="2147483683" r:id="rId24"/>
    <p:sldLayoutId id="2147483690" r:id="rId25"/>
    <p:sldLayoutId id="2147483684" r:id="rId26"/>
    <p:sldLayoutId id="2147483691" r:id="rId27"/>
    <p:sldLayoutId id="2147483752" r:id="rId28"/>
    <p:sldLayoutId id="2147483753" r:id="rId29"/>
    <p:sldLayoutId id="2147483687" r:id="rId30"/>
    <p:sldLayoutId id="2147483693" r:id="rId31"/>
    <p:sldLayoutId id="2147483694" r:id="rId32"/>
    <p:sldLayoutId id="2147483756" r:id="rId33"/>
    <p:sldLayoutId id="2147483755" r:id="rId34"/>
    <p:sldLayoutId id="2147483757" r:id="rId35"/>
    <p:sldLayoutId id="2147483754" r:id="rId36"/>
    <p:sldLayoutId id="2147483761" r:id="rId37"/>
    <p:sldLayoutId id="2147483762" r:id="rId38"/>
    <p:sldLayoutId id="2147483764" r:id="rId39"/>
    <p:sldLayoutId id="2147483763" r:id="rId40"/>
    <p:sldLayoutId id="2147483765" r:id="rId41"/>
    <p:sldLayoutId id="2147483671" r:id="rId42"/>
    <p:sldLayoutId id="2147483672" r:id="rId43"/>
    <p:sldLayoutId id="2147483673" r:id="rId44"/>
    <p:sldLayoutId id="2147483674" r:id="rId45"/>
    <p:sldLayoutId id="2147483675" r:id="rId46"/>
    <p:sldLayoutId id="2147483676" r:id="rId47"/>
    <p:sldLayoutId id="2147483677" r:id="rId48"/>
    <p:sldLayoutId id="2147483678" r:id="rId49"/>
    <p:sldLayoutId id="2147483679" r:id="rId50"/>
    <p:sldLayoutId id="2147483680" r:id="rId51"/>
    <p:sldLayoutId id="2147483681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F499D-0F6A-0955-205E-48A629B3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263F6-3066-EC66-356E-6911B911C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19776-031F-C449-539C-4D5A5ED58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6C72-0608-A1BE-0C84-11A45B473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D711B-60F4-96D8-F7CC-8D9B7FF58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8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58" r:id="rId30"/>
    <p:sldLayoutId id="2147483759" r:id="rId31"/>
    <p:sldLayoutId id="2147483760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F499D-0F6A-0955-205E-48A629B3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263F6-3066-EC66-356E-6911B911C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19776-031F-C449-539C-4D5A5ED58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E249-7C45-644A-B4CB-496AA964E93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6C72-0608-A1BE-0C84-11A45B473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D711B-60F4-96D8-F7CC-8D9B7FF58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8B36-5D4F-454A-9321-6D0E6621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2" r:id="rId36"/>
    <p:sldLayoutId id="2147483803" r:id="rId37"/>
    <p:sldLayoutId id="2147483804" r:id="rId38"/>
    <p:sldLayoutId id="2147483805" r:id="rId39"/>
    <p:sldLayoutId id="2147483806" r:id="rId40"/>
    <p:sldLayoutId id="2147483807" r:id="rId41"/>
    <p:sldLayoutId id="2147483808" r:id="rId42"/>
    <p:sldLayoutId id="2147483809" r:id="rId43"/>
    <p:sldLayoutId id="2147483810" r:id="rId44"/>
    <p:sldLayoutId id="2147483811" r:id="rId45"/>
    <p:sldLayoutId id="2147483812" r:id="rId46"/>
    <p:sldLayoutId id="2147483813" r:id="rId47"/>
    <p:sldLayoutId id="2147483814" r:id="rId48"/>
    <p:sldLayoutId id="2147483815" r:id="rId49"/>
    <p:sldLayoutId id="2147483816" r:id="rId50"/>
    <p:sldLayoutId id="2147483817" r:id="rId51"/>
    <p:sldLayoutId id="2147483818" r:id="rId52"/>
    <p:sldLayoutId id="2147483819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bi.ie/video/etb-heroes-master-vide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cepr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hyperlink" Target="mailto:martina@alicepr.co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24" Type="http://schemas.openxmlformats.org/officeDocument/2006/relationships/image" Target="../media/image44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jpe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F11D45-4394-9B4D-E576-8AA3F1790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4021" y="734364"/>
            <a:ext cx="5013057" cy="3081056"/>
          </a:xfrm>
        </p:spPr>
        <p:txBody>
          <a:bodyPr/>
          <a:lstStyle/>
          <a:p>
            <a:r>
              <a:rPr lang="en-IE" sz="4400" b="1" dirty="0">
                <a:latin typeface="Roboto Serif" pitchFamily="2" charset="0"/>
                <a:cs typeface="Roboto Serif" pitchFamily="2" charset="0"/>
              </a:rPr>
              <a:t>Communicating the Benefits of Youth Work</a:t>
            </a:r>
          </a:p>
        </p:txBody>
      </p:sp>
      <p:pic>
        <p:nvPicPr>
          <p:cNvPr id="5" name="Picture 4" descr="A person with blonde hair wearing a black shirt and red lipstick&#10;&#10;Description automatically generated">
            <a:extLst>
              <a:ext uri="{FF2B5EF4-FFF2-40B4-BE49-F238E27FC236}">
                <a16:creationId xmlns:a16="http://schemas.microsoft.com/office/drawing/2014/main" id="{7C647ED2-B448-5D05-4F7B-E14756B562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31" y="537722"/>
            <a:ext cx="6228026" cy="472292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5FDFB8-453A-53F1-7645-D1AA3B635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431" y="5393805"/>
            <a:ext cx="7755715" cy="1149037"/>
          </a:xfrm>
        </p:spPr>
        <p:txBody>
          <a:bodyPr/>
          <a:lstStyle/>
          <a:p>
            <a:r>
              <a:rPr lang="en-IE" sz="2600" dirty="0">
                <a:latin typeface="Roboto Serif" pitchFamily="2" charset="0"/>
                <a:cs typeface="Roboto Serif" pitchFamily="2" charset="0"/>
              </a:rPr>
              <a:t>Martina Quinn, Founder and MD, </a:t>
            </a:r>
          </a:p>
          <a:p>
            <a:r>
              <a:rPr lang="en-IE" sz="2600" dirty="0">
                <a:latin typeface="Roboto Serif" pitchFamily="2" charset="0"/>
                <a:cs typeface="Roboto Serif" pitchFamily="2" charset="0"/>
              </a:rPr>
              <a:t>Alice Public Relations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421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5391" y="454793"/>
            <a:ext cx="10515600" cy="1325563"/>
          </a:xfrm>
        </p:spPr>
        <p:txBody>
          <a:bodyPr>
            <a:noAutofit/>
          </a:bodyPr>
          <a:lstStyle/>
          <a:p>
            <a:r>
              <a:rPr lang="en-IE" sz="5000" dirty="0">
                <a:solidFill>
                  <a:srgbClr val="1F2B5D"/>
                </a:solidFill>
                <a:latin typeface="Roboto Serif" pitchFamily="2" charset="0"/>
                <a:ea typeface="+mn-ea"/>
                <a:cs typeface="Roboto Serif" pitchFamily="2" charset="0"/>
              </a:rPr>
              <a:t>Establish Your Key Messages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5391" y="1883168"/>
            <a:ext cx="11189854" cy="4337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Have 2-3 concise key points – don’t try to squeeze too much in. 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What is the single most interesting or newsworthy point about your activity / initiative / event?  What is new or different about it?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Use ordinary language – no jargon / abbreviations / acronyms.  Imagine you are talking to a 12-year-old child who knows nothing about your work.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Prepare some 20-second </a:t>
            </a:r>
            <a:r>
              <a:rPr lang="en-IE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soundbites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 (newsrooms love them!).   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Storytelling and emotional appeals are far more effective than facts and figures. </a:t>
            </a:r>
          </a:p>
        </p:txBody>
      </p:sp>
    </p:spTree>
    <p:extLst>
      <p:ext uri="{BB962C8B-B14F-4D97-AF65-F5344CB8AC3E}">
        <p14:creationId xmlns:p14="http://schemas.microsoft.com/office/powerpoint/2010/main" val="24151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11" y="1050925"/>
            <a:ext cx="11036543" cy="475615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6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The basics of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6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good storytelling…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0913-1BF0-4E13-9B1C-1BFE69C3CF54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48923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hild wearing a hat and sitting on a bench reading a book&#10;&#10;Description automatically generated with medium confidence">
            <a:extLst>
              <a:ext uri="{FF2B5EF4-FFF2-40B4-BE49-F238E27FC236}">
                <a16:creationId xmlns:a16="http://schemas.microsoft.com/office/drawing/2014/main" id="{7D848669-4C45-4CEA-47B4-B88A10C4910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79DAA-ECFC-01B7-1177-B733DC064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269" y="251281"/>
            <a:ext cx="6256099" cy="1027262"/>
          </a:xfrm>
        </p:spPr>
        <p:txBody>
          <a:bodyPr/>
          <a:lstStyle/>
          <a:p>
            <a:r>
              <a:rPr lang="en-GB" dirty="0">
                <a:latin typeface="Roboto Serif" pitchFamily="2" charset="0"/>
                <a:cs typeface="Roboto Serif" pitchFamily="2" charset="0"/>
              </a:rPr>
              <a:t>Good stories… </a:t>
            </a:r>
            <a:endParaRPr lang="en-IE" dirty="0">
              <a:latin typeface="Roboto Serif" pitchFamily="2" charset="0"/>
              <a:cs typeface="Roboto Serif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D42C5-1868-8DAB-F25E-A81C3B1C47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5779" y="1346781"/>
            <a:ext cx="6256100" cy="516730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Are clear and concise.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Have a beginning, a middle and an end.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Use ordinary language.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Are compelling.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Are credible and authentic.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Are relatable.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Are relevant. </a:t>
            </a:r>
          </a:p>
        </p:txBody>
      </p:sp>
    </p:spTree>
    <p:extLst>
      <p:ext uri="{BB962C8B-B14F-4D97-AF65-F5344CB8AC3E}">
        <p14:creationId xmlns:p14="http://schemas.microsoft.com/office/powerpoint/2010/main" val="41849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11" y="1050925"/>
            <a:ext cx="11036543" cy="475615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6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A</a:t>
            </a:r>
            <a:r>
              <a:rPr lang="en-IE" sz="6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 good story needs to have a purpose…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0913-1BF0-4E13-9B1C-1BFE69C3CF54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54361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98C2-F61C-4FD8-98A0-6D5A3474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0515" cy="1325563"/>
          </a:xfrm>
        </p:spPr>
        <p:txBody>
          <a:bodyPr>
            <a:noAutofit/>
          </a:bodyPr>
          <a:lstStyle/>
          <a:p>
            <a:r>
              <a:rPr lang="en-IE" sz="4000" dirty="0">
                <a:solidFill>
                  <a:srgbClr val="1F2B5D"/>
                </a:solidFill>
                <a:latin typeface="Roboto Serif" pitchFamily="2" charset="0"/>
                <a:ea typeface="+mn-ea"/>
                <a:cs typeface="Roboto Serif" pitchFamily="2" charset="0"/>
              </a:rPr>
              <a:t>What’s the purpose of telling this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53F3-5D5B-4131-9B7D-D1B0C545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223" y="2141537"/>
            <a:ext cx="10337577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GB" sz="26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Who are you trying to reach?</a:t>
            </a:r>
          </a:p>
          <a:p>
            <a:pPr marL="0" indent="0">
              <a:buNone/>
            </a:pPr>
            <a:endParaRPr lang="en-GB" sz="2600" dirty="0">
              <a:solidFill>
                <a:srgbClr val="1F2B5D"/>
              </a:solidFill>
              <a:latin typeface="Roboto Serif" pitchFamily="2" charset="0"/>
              <a:cs typeface="Roboto Serif" pitchFamily="2" charset="0"/>
            </a:endParaRPr>
          </a:p>
          <a:p>
            <a:pPr marL="457200" indent="-457200"/>
            <a:r>
              <a:rPr lang="en-GB" sz="26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What do you want them to do in response? What are you trying to achieve? </a:t>
            </a:r>
          </a:p>
          <a:p>
            <a:pPr marL="0" indent="0">
              <a:buNone/>
            </a:pPr>
            <a:endParaRPr lang="en-GB" sz="2600" dirty="0">
              <a:solidFill>
                <a:srgbClr val="1F2B5D"/>
              </a:solidFill>
              <a:latin typeface="Roboto Serif" pitchFamily="2" charset="0"/>
              <a:cs typeface="Roboto Serif" pitchFamily="2" charset="0"/>
            </a:endParaRPr>
          </a:p>
          <a:p>
            <a:pPr marL="457200" indent="-457200"/>
            <a:r>
              <a:rPr lang="en-GB" sz="26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Will this story resonate with your target audience(s)? </a:t>
            </a:r>
          </a:p>
          <a:p>
            <a:pPr marL="0" indent="0">
              <a:lnSpc>
                <a:spcPct val="110000"/>
              </a:lnSpc>
              <a:buNone/>
            </a:pPr>
            <a:endParaRPr lang="en-IE" altLang="en-US" sz="22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sz="20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9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11" y="1050925"/>
            <a:ext cx="11036543" cy="475615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6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Everyone in your organisation has a role to play in sourcing stories that communicate the benefits of youth work… </a:t>
            </a:r>
            <a:endParaRPr lang="en-IE" sz="60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0913-1BF0-4E13-9B1C-1BFE69C3CF54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0773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53F3-5D5B-4131-9B7D-D1B0C545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47083"/>
            <a:ext cx="10458282" cy="5602864"/>
          </a:xfrm>
        </p:spPr>
        <p:txBody>
          <a:bodyPr>
            <a:noAutofit/>
          </a:bodyPr>
          <a:lstStyle/>
          <a:p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PR / comms teams can’t promote good stories if they don’t have them! </a:t>
            </a:r>
          </a:p>
          <a:p>
            <a:endParaRPr lang="en-IE" sz="22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  <a:p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Ensure staff in all roles and at all levels are informed about how and why case studies are important– and the process for informing your comms team re. same. </a:t>
            </a:r>
          </a:p>
          <a:p>
            <a:endParaRPr lang="en-IE" sz="22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  <a:p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Develop a system for identifying and documenting case studies – that suits your organisation. </a:t>
            </a:r>
          </a:p>
          <a:p>
            <a:endParaRPr lang="en-IE" sz="22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  <a:p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A short questionnaire can be helpful in capturing people’s details and their willingness to do different types of publicity. </a:t>
            </a:r>
          </a:p>
          <a:p>
            <a:endParaRPr lang="en-IE" sz="22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  <a:p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The media generally prefer people to be identified (and photographed), rather than featuring  anonymous stories. </a:t>
            </a:r>
          </a:p>
          <a:p>
            <a:pPr marL="0" indent="0">
              <a:buNone/>
            </a:pPr>
            <a:endParaRPr lang="en-IE" sz="22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11" y="1050925"/>
            <a:ext cx="11036543" cy="475615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6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Invest in supporting people to tell their stories well… </a:t>
            </a:r>
            <a:endParaRPr lang="en-IE" sz="60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0913-1BF0-4E13-9B1C-1BFE69C3CF54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53538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53F3-5D5B-4131-9B7D-D1B0C545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4602"/>
            <a:ext cx="6031939" cy="61823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IE" sz="2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Ensure those sharing their stories are fully briefed about what exactly is being asked of them and are giving their informed consent.</a:t>
            </a:r>
          </a:p>
          <a:p>
            <a:pPr>
              <a:lnSpc>
                <a:spcPct val="130000"/>
              </a:lnSpc>
            </a:pPr>
            <a:r>
              <a:rPr lang="en-IE" sz="2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Consider using a consent / release form.</a:t>
            </a:r>
          </a:p>
          <a:p>
            <a:pPr>
              <a:lnSpc>
                <a:spcPct val="130000"/>
              </a:lnSpc>
            </a:pPr>
            <a:r>
              <a:rPr lang="en-IE" sz="2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Vet case studies before putting them forward for any public comms: assess their suitability for different types of engagements and exposure. </a:t>
            </a:r>
          </a:p>
          <a:p>
            <a:pPr>
              <a:lnSpc>
                <a:spcPct val="130000"/>
              </a:lnSpc>
            </a:pPr>
            <a:r>
              <a:rPr lang="en-IE" sz="2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Provide them with media training and / or any other supports they might need to effectively tell their story.</a:t>
            </a:r>
          </a:p>
          <a:p>
            <a:pPr>
              <a:lnSpc>
                <a:spcPct val="130000"/>
              </a:lnSpc>
            </a:pPr>
            <a:r>
              <a:rPr lang="en-IE" sz="2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Ensure they understand how their story relates to your cause – and are briefed, as appropriate, on your policy asks. </a:t>
            </a:r>
          </a:p>
          <a:p>
            <a:pPr>
              <a:lnSpc>
                <a:spcPct val="130000"/>
              </a:lnSpc>
            </a:pPr>
            <a:r>
              <a:rPr lang="en-IE" sz="2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Manage their expectations. </a:t>
            </a:r>
          </a:p>
          <a:p>
            <a:pPr>
              <a:lnSpc>
                <a:spcPct val="130000"/>
              </a:lnSpc>
            </a:pPr>
            <a:r>
              <a:rPr lang="en-IE" sz="2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Follow up with them afterwards. </a:t>
            </a:r>
          </a:p>
        </p:txBody>
      </p:sp>
      <p:pic>
        <p:nvPicPr>
          <p:cNvPr id="7" name="Picture 6" descr="A group of people standing on a stone surface&#10;&#10;Description automatically generated with low confidence">
            <a:extLst>
              <a:ext uri="{FF2B5EF4-FFF2-40B4-BE49-F238E27FC236}">
                <a16:creationId xmlns:a16="http://schemas.microsoft.com/office/drawing/2014/main" id="{C49BA4FE-A857-67A2-F97E-4DACC44D4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420395" y="-2"/>
            <a:ext cx="4771603" cy="3740091"/>
          </a:xfrm>
          <a:prstGeom prst="rect">
            <a:avLst/>
          </a:prstGeom>
        </p:spPr>
      </p:pic>
      <p:pic>
        <p:nvPicPr>
          <p:cNvPr id="13" name="Picture 12" descr="A picture containing outdoor, building, wheel, ground&#10;&#10;Description automatically generated">
            <a:extLst>
              <a:ext uri="{FF2B5EF4-FFF2-40B4-BE49-F238E27FC236}">
                <a16:creationId xmlns:a16="http://schemas.microsoft.com/office/drawing/2014/main" id="{0657EA63-BCA3-516E-E116-EFA9782821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0395" y="3740090"/>
            <a:ext cx="4771603" cy="31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98C2-F61C-4FD8-98A0-6D5A3474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600" dirty="0">
                <a:solidFill>
                  <a:srgbClr val="1F2B5D"/>
                </a:solidFill>
                <a:latin typeface="Roboto Serif" pitchFamily="2" charset="0"/>
                <a:ea typeface="+mn-ea"/>
                <a:cs typeface="Roboto Serif" pitchFamily="2" charset="0"/>
              </a:rPr>
              <a:t>Creative Storytelling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53F3-5D5B-4131-9B7D-D1B0C545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223" y="1719881"/>
            <a:ext cx="1033757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Consider whether there are more creative and interactive ways to convey your stories, for example…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2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Exhibitions. 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Films or documentaries. 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Theatre performances. 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Installations / graffiti. 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Interactive events. </a:t>
            </a:r>
          </a:p>
        </p:txBody>
      </p:sp>
    </p:spTree>
    <p:extLst>
      <p:ext uri="{BB962C8B-B14F-4D97-AF65-F5344CB8AC3E}">
        <p14:creationId xmlns:p14="http://schemas.microsoft.com/office/powerpoint/2010/main" val="72174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1D2FC78-FAF8-8DA9-D286-FC72AD625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205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head in a tube&#10;&#10;Description automatically generated with low confidence">
            <a:extLst>
              <a:ext uri="{FF2B5EF4-FFF2-40B4-BE49-F238E27FC236}">
                <a16:creationId xmlns:a16="http://schemas.microsoft.com/office/drawing/2014/main" id="{1F2747C3-742B-C685-BF3B-0C24005DB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071" y="1724742"/>
            <a:ext cx="2912792" cy="2912792"/>
          </a:xfrm>
          <a:prstGeom prst="rect">
            <a:avLst/>
          </a:prstGeom>
        </p:spPr>
      </p:pic>
      <p:pic>
        <p:nvPicPr>
          <p:cNvPr id="9" name="Picture 8" descr="A picture containing drawing, sketch, human face, illustration&#10;&#10;Description automatically generated">
            <a:extLst>
              <a:ext uri="{FF2B5EF4-FFF2-40B4-BE49-F238E27FC236}">
                <a16:creationId xmlns:a16="http://schemas.microsoft.com/office/drawing/2014/main" id="{A89A9385-CE1C-E706-0D31-5A1D52A7BA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4742"/>
            <a:ext cx="2912792" cy="2912792"/>
          </a:xfrm>
          <a:prstGeom prst="rect">
            <a:avLst/>
          </a:prstGeom>
        </p:spPr>
      </p:pic>
      <p:pic>
        <p:nvPicPr>
          <p:cNvPr id="11" name="Picture 10" descr="A hand holding a rolled up paper&#10;&#10;Description automatically generated with low confidence">
            <a:extLst>
              <a:ext uri="{FF2B5EF4-FFF2-40B4-BE49-F238E27FC236}">
                <a16:creationId xmlns:a16="http://schemas.microsoft.com/office/drawing/2014/main" id="{863FFD12-FDDF-3E8F-89F7-95E885303E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207" y="1724742"/>
            <a:ext cx="2912793" cy="2912793"/>
          </a:xfrm>
          <a:prstGeom prst="rect">
            <a:avLst/>
          </a:prstGeom>
        </p:spPr>
      </p:pic>
      <p:pic>
        <p:nvPicPr>
          <p:cNvPr id="13" name="Picture 12" descr="A pink teddy bear with text&#10;&#10;Description automatically generated with low confidence">
            <a:extLst>
              <a:ext uri="{FF2B5EF4-FFF2-40B4-BE49-F238E27FC236}">
                <a16:creationId xmlns:a16="http://schemas.microsoft.com/office/drawing/2014/main" id="{E0217D7D-D948-348A-ACE5-62BBE9C996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143" y="1724742"/>
            <a:ext cx="2912793" cy="29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up of coffee on a saucer&#10;&#10;Description automatically generated">
            <a:extLst>
              <a:ext uri="{FF2B5EF4-FFF2-40B4-BE49-F238E27FC236}">
                <a16:creationId xmlns:a16="http://schemas.microsoft.com/office/drawing/2014/main" id="{E5620FEF-D2DF-D1EE-1D03-A3EA9DFD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"/>
            <a:ext cx="12166616" cy="63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tangle, pink, wall&#10;&#10;Description automatically generated">
            <a:extLst>
              <a:ext uri="{FF2B5EF4-FFF2-40B4-BE49-F238E27FC236}">
                <a16:creationId xmlns:a16="http://schemas.microsoft.com/office/drawing/2014/main" id="{D815EECE-6A5B-AFEA-F03A-26A22092B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03" y="-5290"/>
            <a:ext cx="8325394" cy="68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213621"/>
            <a:ext cx="10515600" cy="1046337"/>
          </a:xfrm>
        </p:spPr>
        <p:txBody>
          <a:bodyPr>
            <a:normAutofit/>
          </a:bodyPr>
          <a:lstStyle/>
          <a:p>
            <a:r>
              <a:rPr lang="en-IE" sz="5800" dirty="0">
                <a:solidFill>
                  <a:srgbClr val="1F2B5D"/>
                </a:solidFill>
                <a:latin typeface="Roboto Serif" pitchFamily="2" charset="0"/>
                <a:ea typeface="+mn-ea"/>
                <a:cs typeface="Roboto Serif" pitchFamily="2" charset="0"/>
              </a:rPr>
              <a:t>The Essentials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276" y="1306485"/>
            <a:ext cx="10424644" cy="4968297"/>
          </a:xfrm>
        </p:spPr>
        <p:txBody>
          <a:bodyPr>
            <a:noAutofit/>
          </a:bodyPr>
          <a:lstStyle/>
          <a:p>
            <a:pPr marL="274320" indent="-274320">
              <a:lnSpc>
                <a:spcPct val="140000"/>
              </a:lnSpc>
              <a:spcAft>
                <a:spcPts val="600"/>
              </a:spcAft>
              <a:buSzPct val="100000"/>
              <a:defRPr/>
            </a:pPr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At a minimum, make sure you can describe your work well: what you do; who you work with; </a:t>
            </a:r>
            <a:r>
              <a:rPr lang="en-IE" sz="220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what you are  trying to achieve</a:t>
            </a:r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.</a:t>
            </a:r>
            <a:r>
              <a:rPr lang="en-IE" sz="220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 </a:t>
            </a:r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(Use Plain English!) 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SzPct val="100000"/>
              <a:defRPr/>
            </a:pPr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Tell your story (beginning, middle and end).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SzPct val="100000"/>
              <a:defRPr/>
            </a:pPr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Establish your credentials / expertise: length of time doing what you’re doing; lived experience; why you got into youth work; why you’ve stayed! 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SzPct val="100000"/>
              <a:defRPr/>
            </a:pPr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Successes to date; goals for the future. </a:t>
            </a:r>
          </a:p>
          <a:p>
            <a:pPr marL="274320" indent="-274320">
              <a:lnSpc>
                <a:spcPct val="140000"/>
              </a:lnSpc>
              <a:spcAft>
                <a:spcPts val="600"/>
              </a:spcAft>
              <a:buSzPct val="100000"/>
              <a:defRPr/>
            </a:pPr>
            <a:r>
              <a:rPr lang="en-IE" sz="22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Call(s) to action.</a:t>
            </a:r>
          </a:p>
        </p:txBody>
      </p:sp>
    </p:spTree>
    <p:extLst>
      <p:ext uri="{BB962C8B-B14F-4D97-AF65-F5344CB8AC3E}">
        <p14:creationId xmlns:p14="http://schemas.microsoft.com/office/powerpoint/2010/main" val="32691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CB9C560E-EFA9-8E38-6158-7EB285FC7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0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5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F11D45-4394-9B4D-E576-8AA3F1790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6928" y="734364"/>
            <a:ext cx="4890150" cy="3081056"/>
          </a:xfrm>
        </p:spPr>
        <p:txBody>
          <a:bodyPr/>
          <a:lstStyle/>
          <a:p>
            <a:endParaRPr lang="en-IE" sz="3000" b="1" dirty="0">
              <a:latin typeface="Roboto Serif" pitchFamily="2" charset="0"/>
              <a:cs typeface="Roboto Serif" pitchFamily="2" charset="0"/>
              <a:hlinkClick r:id="rId3"/>
            </a:endParaRPr>
          </a:p>
          <a:p>
            <a:r>
              <a:rPr lang="en-IE" sz="3000" b="1" dirty="0">
                <a:latin typeface="Roboto Serif" pitchFamily="2" charset="0"/>
                <a:cs typeface="Roboto Serif" pitchFamily="2" charset="0"/>
                <a:hlinkClick r:id="rId3"/>
              </a:rPr>
              <a:t>www.alicepr.com</a:t>
            </a:r>
            <a:endParaRPr lang="en-IE" sz="3000" b="1" dirty="0">
              <a:latin typeface="Roboto Serif" pitchFamily="2" charset="0"/>
              <a:cs typeface="Roboto Serif" pitchFamily="2" charset="0"/>
            </a:endParaRPr>
          </a:p>
          <a:p>
            <a:r>
              <a:rPr lang="en-IE" sz="3000" b="1" dirty="0">
                <a:latin typeface="Roboto Serif" pitchFamily="2" charset="0"/>
                <a:cs typeface="Roboto Serif" pitchFamily="2" charset="0"/>
                <a:hlinkClick r:id="rId4"/>
              </a:rPr>
              <a:t>martina@alicepr.com</a:t>
            </a:r>
            <a:endParaRPr lang="en-IE" sz="3000" b="1" dirty="0">
              <a:latin typeface="Roboto Serif" pitchFamily="2" charset="0"/>
              <a:cs typeface="Roboto Serif" pitchFamily="2" charset="0"/>
            </a:endParaRPr>
          </a:p>
          <a:p>
            <a:endParaRPr lang="en-IE" sz="3000" b="1" dirty="0">
              <a:latin typeface="Roboto Serif" pitchFamily="2" charset="0"/>
              <a:cs typeface="Roboto Serif" pitchFamily="2" charset="0"/>
            </a:endParaRPr>
          </a:p>
          <a:p>
            <a:r>
              <a:rPr lang="en-IE" sz="3000" b="1" dirty="0">
                <a:latin typeface="Roboto Serif" pitchFamily="2" charset="0"/>
                <a:cs typeface="Roboto Serif" pitchFamily="2" charset="0"/>
              </a:rPr>
              <a:t>@HelloAlicePR</a:t>
            </a:r>
          </a:p>
          <a:p>
            <a:r>
              <a:rPr lang="en-IE" sz="3000" b="1" dirty="0">
                <a:latin typeface="Roboto Serif" pitchFamily="2" charset="0"/>
                <a:cs typeface="Roboto Serif" pitchFamily="2" charset="0"/>
              </a:rPr>
              <a:t>@MartinaPQuinn</a:t>
            </a:r>
          </a:p>
        </p:txBody>
      </p:sp>
      <p:pic>
        <p:nvPicPr>
          <p:cNvPr id="5" name="Picture 4" descr="A person with blonde hair wearing a black shirt and red lipstick&#10;&#10;Description automatically generated">
            <a:extLst>
              <a:ext uri="{FF2B5EF4-FFF2-40B4-BE49-F238E27FC236}">
                <a16:creationId xmlns:a16="http://schemas.microsoft.com/office/drawing/2014/main" id="{7C647ED2-B448-5D05-4F7B-E14756B562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31" y="537722"/>
            <a:ext cx="6228026" cy="47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2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2D2E97-E211-CF8C-F986-B636F30E2F47}"/>
              </a:ext>
            </a:extLst>
          </p:cNvPr>
          <p:cNvSpPr txBox="1"/>
          <p:nvPr/>
        </p:nvSpPr>
        <p:spPr>
          <a:xfrm>
            <a:off x="3628926" y="5818289"/>
            <a:ext cx="52795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altLang="en-US" sz="2600" dirty="0">
                <a:solidFill>
                  <a:srgbClr val="F3F3F1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© Alice Public Relations 2023</a:t>
            </a:r>
            <a:endParaRPr lang="en-IE" sz="2600" dirty="0">
              <a:solidFill>
                <a:srgbClr val="F3F3F1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2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ome | Childrens Books Ireland">
            <a:extLst>
              <a:ext uri="{FF2B5EF4-FFF2-40B4-BE49-F238E27FC236}">
                <a16:creationId xmlns:a16="http://schemas.microsoft.com/office/drawing/2014/main" id="{6FF7B97D-5BF3-17E6-3837-E5753C100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953" y="3449857"/>
            <a:ext cx="2899772" cy="15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igher Education Authority">
            <a:extLst>
              <a:ext uri="{FF2B5EF4-FFF2-40B4-BE49-F238E27FC236}">
                <a16:creationId xmlns:a16="http://schemas.microsoft.com/office/drawing/2014/main" id="{9F859293-D7C1-2935-BE0F-35E6D6264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51" b="34897"/>
          <a:stretch/>
        </p:blipFill>
        <p:spPr bwMode="auto">
          <a:xfrm>
            <a:off x="107568" y="1181445"/>
            <a:ext cx="4214553" cy="12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kEqual | Online Fundraising">
            <a:extLst>
              <a:ext uri="{FF2B5EF4-FFF2-40B4-BE49-F238E27FC236}">
                <a16:creationId xmlns:a16="http://schemas.microsoft.com/office/drawing/2014/main" id="{D34ADAC6-3FF7-6F7A-81FA-33588BDB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695" y="142016"/>
            <a:ext cx="2743200" cy="10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ason's Greetings from the AONTAS Team | Aontas">
            <a:extLst>
              <a:ext uri="{FF2B5EF4-FFF2-40B4-BE49-F238E27FC236}">
                <a16:creationId xmlns:a16="http://schemas.microsoft.com/office/drawing/2014/main" id="{BF4F22AD-072B-A7AB-9188-F04127B2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929" y="3722208"/>
            <a:ext cx="2368867" cy="8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ov.ie - Department of Rural and Community Development">
            <a:extLst>
              <a:ext uri="{FF2B5EF4-FFF2-40B4-BE49-F238E27FC236}">
                <a16:creationId xmlns:a16="http://schemas.microsoft.com/office/drawing/2014/main" id="{A155501C-8C49-FCD8-7FE6-351FA1FF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39" y="5229799"/>
            <a:ext cx="2792223" cy="8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IAS – DIAS 2020 – Marking 81 years of Discovery">
            <a:extLst>
              <a:ext uri="{FF2B5EF4-FFF2-40B4-BE49-F238E27FC236}">
                <a16:creationId xmlns:a16="http://schemas.microsoft.com/office/drawing/2014/main" id="{257381B7-A5C1-9FD8-9CAF-3482DC12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335" y="2593187"/>
            <a:ext cx="1808412" cy="8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ublin City Council Culture Company (@DCCCultureCo) / Twitter">
            <a:extLst>
              <a:ext uri="{FF2B5EF4-FFF2-40B4-BE49-F238E27FC236}">
                <a16:creationId xmlns:a16="http://schemas.microsoft.com/office/drawing/2014/main" id="{1126E371-02E1-5B78-8710-44752E51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176" y="4952757"/>
            <a:ext cx="1447596" cy="14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ome - ESB Science Blast">
            <a:extLst>
              <a:ext uri="{FF2B5EF4-FFF2-40B4-BE49-F238E27FC236}">
                <a16:creationId xmlns:a16="http://schemas.microsoft.com/office/drawing/2014/main" id="{C617FB64-C286-D78E-8657-708E068C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517" y="4930419"/>
            <a:ext cx="1447596" cy="14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ecruitment – ETBI">
            <a:extLst>
              <a:ext uri="{FF2B5EF4-FFF2-40B4-BE49-F238E27FC236}">
                <a16:creationId xmlns:a16="http://schemas.microsoft.com/office/drawing/2014/main" id="{9C2E891E-9379-3BC7-E5B7-419F95BD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37" y="3578369"/>
            <a:ext cx="2684152" cy="13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migrant Council of Ireland » Member Detail » The National ...">
            <a:extLst>
              <a:ext uri="{FF2B5EF4-FFF2-40B4-BE49-F238E27FC236}">
                <a16:creationId xmlns:a16="http://schemas.microsoft.com/office/drawing/2014/main" id="{802E858C-8C3F-FE21-7CBE-92E4DCC5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627" y="53624"/>
            <a:ext cx="2195168" cy="10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me - Active Retirement Ireland">
            <a:extLst>
              <a:ext uri="{FF2B5EF4-FFF2-40B4-BE49-F238E27FC236}">
                <a16:creationId xmlns:a16="http://schemas.microsoft.com/office/drawing/2014/main" id="{C40C4E23-CE7E-FB69-AC53-4077C624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572" y="1331636"/>
            <a:ext cx="2743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me | Carmichael Ireland">
            <a:extLst>
              <a:ext uri="{FF2B5EF4-FFF2-40B4-BE49-F238E27FC236}">
                <a16:creationId xmlns:a16="http://schemas.microsoft.com/office/drawing/2014/main" id="{4FE4DDCD-A0DF-0AFA-96E9-C6BB9B1F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827" y="5141300"/>
            <a:ext cx="1953291" cy="10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alition 2030">
            <a:extLst>
              <a:ext uri="{FF2B5EF4-FFF2-40B4-BE49-F238E27FC236}">
                <a16:creationId xmlns:a16="http://schemas.microsoft.com/office/drawing/2014/main" id="{AB717BDE-4503-0105-2573-08D9CA13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177" y="2693502"/>
            <a:ext cx="1738813" cy="7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ome – Community Finance Ireland">
            <a:extLst>
              <a:ext uri="{FF2B5EF4-FFF2-40B4-BE49-F238E27FC236}">
                <a16:creationId xmlns:a16="http://schemas.microsoft.com/office/drawing/2014/main" id="{F961BF29-F186-E408-9624-2518D408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37" y="2613268"/>
            <a:ext cx="2286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CO-UNESCO - Ireland's Environmental Education and Youth Organisation">
            <a:extLst>
              <a:ext uri="{FF2B5EF4-FFF2-40B4-BE49-F238E27FC236}">
                <a16:creationId xmlns:a16="http://schemas.microsoft.com/office/drawing/2014/main" id="{B3B31D8B-2817-D21B-6F72-EB196EAF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526" y="1139147"/>
            <a:ext cx="1219768" cy="12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Family Resource Centre National Forum - Family Resource Centre National  Forum are recruiting for two posts- Finance, Governance and Compliance  National Lead and a Clinical Governance and Therapeutic Supports National  Lead, please">
            <a:extLst>
              <a:ext uri="{FF2B5EF4-FFF2-40B4-BE49-F238E27FC236}">
                <a16:creationId xmlns:a16="http://schemas.microsoft.com/office/drawing/2014/main" id="{856C6CE8-1F83-B87E-B0E3-956FC979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355" y="186742"/>
            <a:ext cx="1512588" cy="9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rish Architecture Foundation – Home">
            <a:extLst>
              <a:ext uri="{FF2B5EF4-FFF2-40B4-BE49-F238E27FC236}">
                <a16:creationId xmlns:a16="http://schemas.microsoft.com/office/drawing/2014/main" id="{93C30264-450D-E752-EA6B-4F72FF14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850" y="4976131"/>
            <a:ext cx="1386651" cy="13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ome - LGBT Ireland">
            <a:extLst>
              <a:ext uri="{FF2B5EF4-FFF2-40B4-BE49-F238E27FC236}">
                <a16:creationId xmlns:a16="http://schemas.microsoft.com/office/drawing/2014/main" id="{28B858BF-E73B-3F6B-2773-0D8CBF39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" y="90133"/>
            <a:ext cx="3471076" cy="11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ontact Us - My Legacy">
            <a:extLst>
              <a:ext uri="{FF2B5EF4-FFF2-40B4-BE49-F238E27FC236}">
                <a16:creationId xmlns:a16="http://schemas.microsoft.com/office/drawing/2014/main" id="{56331B6C-9D1D-7625-2269-D7E2E157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345" y="2640635"/>
            <a:ext cx="2894504" cy="7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NAI - Neurological Alliance of Ireland - Ionic">
            <a:extLst>
              <a:ext uri="{FF2B5EF4-FFF2-40B4-BE49-F238E27FC236}">
                <a16:creationId xmlns:a16="http://schemas.microsoft.com/office/drawing/2014/main" id="{957BBE44-C405-92C5-A463-EDDB89941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46" t="17756" r="16279" b="12772"/>
          <a:stretch/>
        </p:blipFill>
        <p:spPr bwMode="auto">
          <a:xfrm>
            <a:off x="5954699" y="48617"/>
            <a:ext cx="1648752" cy="10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What we do | The Housing Agency">
            <a:extLst>
              <a:ext uri="{FF2B5EF4-FFF2-40B4-BE49-F238E27FC236}">
                <a16:creationId xmlns:a16="http://schemas.microsoft.com/office/drawing/2014/main" id="{B77DE08C-ED6A-3F79-6E7D-1FAF89E0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5196" y="3558598"/>
            <a:ext cx="2899772" cy="13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TransEqualityTogether (@TransEqTogether) / Twitter">
            <a:extLst>
              <a:ext uri="{FF2B5EF4-FFF2-40B4-BE49-F238E27FC236}">
                <a16:creationId xmlns:a16="http://schemas.microsoft.com/office/drawing/2014/main" id="{111F0FDF-AD9E-9432-049D-937487DD8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355" y="3499890"/>
            <a:ext cx="1282158" cy="12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Latest News | Young Social Innovators (YSI) - Young Social Innovators  Changing the World for Good">
            <a:extLst>
              <a:ext uri="{FF2B5EF4-FFF2-40B4-BE49-F238E27FC236}">
                <a16:creationId xmlns:a16="http://schemas.microsoft.com/office/drawing/2014/main" id="{67BE54D3-312E-2702-2DED-90592DD2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0050" y="1379446"/>
            <a:ext cx="2413068" cy="8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8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11" y="1050925"/>
            <a:ext cx="11036543" cy="475615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60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Opportunities to highlight the benefits of youth work…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0913-1BF0-4E13-9B1C-1BFE69C3CF54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17119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yelling into a megaphone&#10;&#10;Description automatically generated">
            <a:extLst>
              <a:ext uri="{FF2B5EF4-FFF2-40B4-BE49-F238E27FC236}">
                <a16:creationId xmlns:a16="http://schemas.microsoft.com/office/drawing/2014/main" id="{890240BE-9FB1-1A41-C6D5-BB5CCE8DD6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0B2208-7089-73A3-B9C9-34533CD2D0F8}"/>
              </a:ext>
            </a:extLst>
          </p:cNvPr>
          <p:cNvSpPr txBox="1">
            <a:spLocks/>
          </p:cNvSpPr>
          <p:nvPr/>
        </p:nvSpPr>
        <p:spPr>
          <a:xfrm>
            <a:off x="193963" y="2165131"/>
            <a:ext cx="4818272" cy="4649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IE" altLang="en-US" sz="22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Media interviews.</a:t>
            </a:r>
          </a:p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IE" altLang="en-US" sz="22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Speaking engagements. </a:t>
            </a:r>
          </a:p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IE" altLang="en-US" sz="22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Social media. </a:t>
            </a:r>
          </a:p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IE" altLang="en-US" sz="22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Political meetings.</a:t>
            </a:r>
          </a:p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IE" altLang="en-US" sz="22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Meetings with other stakeholders, including funders.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22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icrophones on a table&#10;&#10;Description automatically generated">
            <a:extLst>
              <a:ext uri="{FF2B5EF4-FFF2-40B4-BE49-F238E27FC236}">
                <a16:creationId xmlns:a16="http://schemas.microsoft.com/office/drawing/2014/main" id="{C47F36B3-EA6E-BEB4-E9F2-32A911E3AB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650753-B698-515D-C532-CF6AD0B18955}"/>
              </a:ext>
            </a:extLst>
          </p:cNvPr>
          <p:cNvSpPr txBox="1">
            <a:spLocks/>
          </p:cNvSpPr>
          <p:nvPr/>
        </p:nvSpPr>
        <p:spPr>
          <a:xfrm>
            <a:off x="209549" y="214458"/>
            <a:ext cx="10830515" cy="705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dirty="0">
                <a:solidFill>
                  <a:srgbClr val="1F2B5D"/>
                </a:solidFill>
                <a:latin typeface="Roboto Serif" pitchFamily="2" charset="0"/>
                <a:ea typeface="+mn-ea"/>
                <a:cs typeface="Roboto Serif" pitchFamily="2" charset="0"/>
              </a:rPr>
              <a:t>What are people looking for?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B136B1-528C-FC56-25A9-A45A220863A7}"/>
              </a:ext>
            </a:extLst>
          </p:cNvPr>
          <p:cNvSpPr txBox="1">
            <a:spLocks/>
          </p:cNvSpPr>
          <p:nvPr/>
        </p:nvSpPr>
        <p:spPr>
          <a:xfrm>
            <a:off x="376513" y="1193580"/>
            <a:ext cx="5279765" cy="191330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IE" altLang="en-US" sz="26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Immediacy; timeliness. </a:t>
            </a:r>
          </a:p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IE" altLang="en-US" sz="26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Relevant, tailored and succinct information. </a:t>
            </a:r>
          </a:p>
          <a:p>
            <a:pPr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IE" altLang="en-US" sz="26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Human-interest stories  (case studies).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2000" dirty="0">
              <a:solidFill>
                <a:srgbClr val="1F2B5D"/>
              </a:solidFill>
              <a:latin typeface="Roboto Serif" pitchFamily="2" charset="0"/>
              <a:ea typeface="Roboto" panose="02000000000000000000" pitchFamily="2" charset="0"/>
              <a:cs typeface="Roboto Serif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BA081-42DB-4C8B-5061-B84BD3855480}"/>
              </a:ext>
            </a:extLst>
          </p:cNvPr>
          <p:cNvSpPr txBox="1"/>
          <p:nvPr/>
        </p:nvSpPr>
        <p:spPr>
          <a:xfrm>
            <a:off x="6032770" y="1193580"/>
            <a:ext cx="6159210" cy="154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IE" altLang="en-US" sz="1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A fresh / different / exclusive angle. 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Visuals (opportunities</a:t>
            </a:r>
            <a:r>
              <a:rPr lang="en-IE" altLang="en-US" sz="1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 for strong photo or TV / video footage). 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IE" altLang="en-US" sz="1800" dirty="0">
                <a:solidFill>
                  <a:srgbClr val="1F2B5D"/>
                </a:solidFill>
                <a:latin typeface="Roboto Serif" pitchFamily="2" charset="0"/>
                <a:cs typeface="Roboto Serif" pitchFamily="2" charset="0"/>
              </a:rPr>
              <a:t>Information they cannot get anywhere else. </a:t>
            </a:r>
          </a:p>
        </p:txBody>
      </p:sp>
    </p:spTree>
    <p:extLst>
      <p:ext uri="{BB962C8B-B14F-4D97-AF65-F5344CB8AC3E}">
        <p14:creationId xmlns:p14="http://schemas.microsoft.com/office/powerpoint/2010/main" val="35595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EC06C3-08FB-6FC0-83A7-A8EED59D6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Roboto Serif" pitchFamily="2" charset="0"/>
                <a:cs typeface="Roboto Serif" pitchFamily="2" charset="0"/>
              </a:rPr>
              <a:t>Preparing Your </a:t>
            </a:r>
          </a:p>
          <a:p>
            <a:r>
              <a:rPr lang="en-GB" dirty="0">
                <a:latin typeface="Roboto Serif" pitchFamily="2" charset="0"/>
                <a:cs typeface="Roboto Serif" pitchFamily="2" charset="0"/>
              </a:rPr>
              <a:t>Key Messages</a:t>
            </a:r>
            <a:endParaRPr lang="en-IE" dirty="0">
              <a:latin typeface="Roboto Serif" pitchFamily="2" charset="0"/>
              <a:cs typeface="Roboto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7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2396" y="201249"/>
            <a:ext cx="4008002" cy="14840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solidFill>
                  <a:srgbClr val="1F2B5D"/>
                </a:solidFill>
                <a:latin typeface="Roboto Serif" pitchFamily="2" charset="0"/>
                <a:ea typeface="+mn-ea"/>
                <a:cs typeface="Roboto Serif" pitchFamily="2" charset="0"/>
              </a:rPr>
              <a:t>Understand Your Audience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434" y="1789890"/>
            <a:ext cx="3651466" cy="494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Think about your audience’s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Size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Age range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Gender identities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Educational levels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Occupations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Cultural mix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2B5D"/>
                </a:solidFill>
                <a:effectLst/>
                <a:uLnTx/>
                <a:uFillTx/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And then tailor your content accordingly.</a:t>
            </a:r>
          </a:p>
        </p:txBody>
      </p:sp>
      <p:pic>
        <p:nvPicPr>
          <p:cNvPr id="3" name="Picture 2" descr="A large crowd of people&#10;&#10;Description generated with very high confidence">
            <a:extLst>
              <a:ext uri="{FF2B5EF4-FFF2-40B4-BE49-F238E27FC236}">
                <a16:creationId xmlns:a16="http://schemas.microsoft.com/office/drawing/2014/main" id="{185C6418-CE25-48E8-8C5C-E29D498EB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290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9143998" cy="1020762"/>
          </a:xfrm>
        </p:spPr>
        <p:txBody>
          <a:bodyPr>
            <a:normAutofit/>
          </a:bodyPr>
          <a:lstStyle/>
          <a:p>
            <a:r>
              <a:rPr lang="en-IE" sz="5000" dirty="0">
                <a:solidFill>
                  <a:srgbClr val="1F2B5D"/>
                </a:solidFill>
                <a:latin typeface="Roboto Serif" pitchFamily="2" charset="0"/>
                <a:ea typeface="+mn-ea"/>
                <a:cs typeface="Roboto Serif" pitchFamily="2" charset="0"/>
              </a:rPr>
              <a:t>Do Your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65" y="1281410"/>
            <a:ext cx="11377264" cy="525318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buSzPct val="100000"/>
              <a:defRPr/>
            </a:pPr>
            <a:r>
              <a:rPr lang="en-IE" sz="24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Familiarise yourself with the set-up for your interview of speaking engagement. </a:t>
            </a:r>
          </a:p>
          <a:p>
            <a:pPr marL="274320" indent="-274320">
              <a:lnSpc>
                <a:spcPct val="120000"/>
              </a:lnSpc>
              <a:buSzPct val="100000"/>
              <a:defRPr/>
            </a:pPr>
            <a:r>
              <a:rPr lang="en-IE" sz="24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Watch or listen to the show beforehand – or check out the publication that the interview will feature in – so you’re familiar with the style.  </a:t>
            </a:r>
          </a:p>
          <a:p>
            <a:pPr marL="274320" indent="-274320">
              <a:lnSpc>
                <a:spcPct val="120000"/>
              </a:lnSpc>
              <a:buSzPct val="100000"/>
              <a:defRPr/>
            </a:pPr>
            <a:r>
              <a:rPr lang="en-IE" sz="24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Do a rehearsal with a friend / colleague in advance.</a:t>
            </a:r>
          </a:p>
          <a:p>
            <a:pPr marL="274320" indent="-274320">
              <a:lnSpc>
                <a:spcPct val="120000"/>
              </a:lnSpc>
              <a:buSzPct val="100000"/>
              <a:defRPr/>
            </a:pPr>
            <a:r>
              <a:rPr lang="en-IE" sz="24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Anticipate key questions, possible challenges or negative issues that may arise, and prepare responses. </a:t>
            </a:r>
          </a:p>
          <a:p>
            <a:pPr marL="274320" indent="-274320">
              <a:lnSpc>
                <a:spcPct val="120000"/>
              </a:lnSpc>
              <a:buSzPct val="100000"/>
              <a:defRPr/>
            </a:pPr>
            <a:r>
              <a:rPr lang="en-IE" sz="2400" dirty="0">
                <a:solidFill>
                  <a:srgbClr val="1F2B5D"/>
                </a:solidFill>
                <a:latin typeface="Roboto Serif" pitchFamily="2" charset="0"/>
                <a:ea typeface="Roboto" panose="02000000000000000000" pitchFamily="2" charset="0"/>
                <a:cs typeface="Roboto Serif" pitchFamily="2" charset="0"/>
              </a:rPr>
              <a:t>Check out what’s in the news that day – are there stories or issues that might come up during your interview / speaking engagement?</a:t>
            </a:r>
          </a:p>
        </p:txBody>
      </p:sp>
    </p:spTree>
    <p:extLst>
      <p:ext uri="{BB962C8B-B14F-4D97-AF65-F5344CB8AC3E}">
        <p14:creationId xmlns:p14="http://schemas.microsoft.com/office/powerpoint/2010/main" val="20403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Alice Navy Theme">
  <a:themeElements>
    <a:clrScheme name="Alice Colours 1">
      <a:dk1>
        <a:srgbClr val="000000"/>
      </a:dk1>
      <a:lt1>
        <a:srgbClr val="FFFFFF"/>
      </a:lt1>
      <a:dk2>
        <a:srgbClr val="1F2B5D"/>
      </a:dk2>
      <a:lt2>
        <a:srgbClr val="FAFAF9"/>
      </a:lt2>
      <a:accent1>
        <a:srgbClr val="EF435E"/>
      </a:accent1>
      <a:accent2>
        <a:srgbClr val="1F2B5D"/>
      </a:accent2>
      <a:accent3>
        <a:srgbClr val="85D0D3"/>
      </a:accent3>
      <a:accent4>
        <a:srgbClr val="F2CBE0"/>
      </a:accent4>
      <a:accent5>
        <a:srgbClr val="EEE809"/>
      </a:accent5>
      <a:accent6>
        <a:srgbClr val="F3F3F1"/>
      </a:accent6>
      <a:hlink>
        <a:srgbClr val="EF435E"/>
      </a:hlink>
      <a:folHlink>
        <a:srgbClr val="F2CB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ce_PPT_Template_V3" id="{AA0413CD-B53E-7543-8A36-4C0D4C96D689}" vid="{6B937070-5B3C-394C-A8D3-FC5EA95D5CE9}"/>
    </a:ext>
  </a:extLst>
</a:theme>
</file>

<file path=ppt/theme/theme2.xml><?xml version="1.0" encoding="utf-8"?>
<a:theme xmlns:a="http://schemas.openxmlformats.org/drawingml/2006/main" name="Alice Red Theme">
  <a:themeElements>
    <a:clrScheme name="Alice Colours 1">
      <a:dk1>
        <a:srgbClr val="000000"/>
      </a:dk1>
      <a:lt1>
        <a:srgbClr val="FFFFFF"/>
      </a:lt1>
      <a:dk2>
        <a:srgbClr val="1F2B5D"/>
      </a:dk2>
      <a:lt2>
        <a:srgbClr val="FAFAF9"/>
      </a:lt2>
      <a:accent1>
        <a:srgbClr val="EF435E"/>
      </a:accent1>
      <a:accent2>
        <a:srgbClr val="1F2B5D"/>
      </a:accent2>
      <a:accent3>
        <a:srgbClr val="85D0D3"/>
      </a:accent3>
      <a:accent4>
        <a:srgbClr val="F2CBE0"/>
      </a:accent4>
      <a:accent5>
        <a:srgbClr val="EEE809"/>
      </a:accent5>
      <a:accent6>
        <a:srgbClr val="F3F3F1"/>
      </a:accent6>
      <a:hlink>
        <a:srgbClr val="EF435E"/>
      </a:hlink>
      <a:folHlink>
        <a:srgbClr val="F2CB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ce_PPT_Template_V3" id="{AA0413CD-B53E-7543-8A36-4C0D4C96D689}" vid="{2EE73D75-7904-5F44-A305-EF09E5375B6B}"/>
    </a:ext>
  </a:extLst>
</a:theme>
</file>

<file path=ppt/theme/theme3.xml><?xml version="1.0" encoding="utf-8"?>
<a:theme xmlns:a="http://schemas.openxmlformats.org/drawingml/2006/main" name="1_Alice Navy Theme">
  <a:themeElements>
    <a:clrScheme name="Alice Colours 1">
      <a:dk1>
        <a:srgbClr val="000000"/>
      </a:dk1>
      <a:lt1>
        <a:srgbClr val="FFFFFF"/>
      </a:lt1>
      <a:dk2>
        <a:srgbClr val="1F2B5D"/>
      </a:dk2>
      <a:lt2>
        <a:srgbClr val="FAFAF9"/>
      </a:lt2>
      <a:accent1>
        <a:srgbClr val="EF435E"/>
      </a:accent1>
      <a:accent2>
        <a:srgbClr val="1F2B5D"/>
      </a:accent2>
      <a:accent3>
        <a:srgbClr val="85D0D3"/>
      </a:accent3>
      <a:accent4>
        <a:srgbClr val="F2CBE0"/>
      </a:accent4>
      <a:accent5>
        <a:srgbClr val="EEE809"/>
      </a:accent5>
      <a:accent6>
        <a:srgbClr val="F3F3F1"/>
      </a:accent6>
      <a:hlink>
        <a:srgbClr val="EF435E"/>
      </a:hlink>
      <a:folHlink>
        <a:srgbClr val="F2CB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ce_PPT_Template_V3" id="{AA0413CD-B53E-7543-8A36-4C0D4C96D689}" vid="{6B937070-5B3C-394C-A8D3-FC5EA95D5CE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D751091C23946B7672094E466FB6F" ma:contentTypeVersion="1241" ma:contentTypeDescription="Create a new document." ma:contentTypeScope="" ma:versionID="af4017eafd2c4787d8aa99a062b8d1a0">
  <xsd:schema xmlns:xsd="http://www.w3.org/2001/XMLSchema" xmlns:xs="http://www.w3.org/2001/XMLSchema" xmlns:p="http://schemas.microsoft.com/office/2006/metadata/properties" xmlns:ns2="ab350b41-fbbc-43a7-9ecc-27b92063fdaf" xmlns:ns3="30b6fc3e-7628-466b-af63-fc28a9027463" xmlns:ns4="http://schemas.microsoft.com/sharepoint/v4" targetNamespace="http://schemas.microsoft.com/office/2006/metadata/properties" ma:root="true" ma:fieldsID="ccdd33fe62fbb9a783ef3d54516b6d56" ns2:_="" ns3:_="" ns4:_="">
    <xsd:import namespace="ab350b41-fbbc-43a7-9ecc-27b92063fdaf"/>
    <xsd:import namespace="30b6fc3e-7628-466b-af63-fc28a902746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4:IconOverla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50b41-fbbc-43a7-9ecc-27b92063fd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a9eb904-6850-46ae-9004-c1cd49b7fe47}" ma:internalName="TaxCatchAll" ma:showField="CatchAllData" ma:web="ab350b41-fbbc-43a7-9ecc-27b92063f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6fc3e-7628-466b-af63-fc28a9027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0fc5c83-a996-4245-b1cd-22308b526a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350b41-fbbc-43a7-9ecc-27b92063fdaf">675R5CKDZCRU-1986039874-879328</_dlc_DocId>
    <_dlc_DocIdUrl xmlns="ab350b41-fbbc-43a7-9ecc-27b92063fdaf">
      <Url>https://nationalyouthcouncilireland.sharepoint.com/sites/V/_layouts/15/DocIdRedir.aspx?ID=675R5CKDZCRU-1986039874-879328</Url>
      <Description>675R5CKDZCRU-1986039874-879328</Description>
    </_dlc_DocIdUrl>
    <IconOverlay xmlns="http://schemas.microsoft.com/sharepoint/v4" xsi:nil="true"/>
    <TaxCatchAll xmlns="ab350b41-fbbc-43a7-9ecc-27b92063fdaf" xsi:nil="true"/>
    <lcf76f155ced4ddcb4097134ff3c332f xmlns="30b6fc3e-7628-466b-af63-fc28a90274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8C7700-C36F-4DA9-98F6-FF94094DD520}"/>
</file>

<file path=customXml/itemProps2.xml><?xml version="1.0" encoding="utf-8"?>
<ds:datastoreItem xmlns:ds="http://schemas.openxmlformats.org/officeDocument/2006/customXml" ds:itemID="{8E1B1397-3AAD-46F2-88B1-3FE252F5A259}"/>
</file>

<file path=customXml/itemProps3.xml><?xml version="1.0" encoding="utf-8"?>
<ds:datastoreItem xmlns:ds="http://schemas.openxmlformats.org/officeDocument/2006/customXml" ds:itemID="{77CE1590-3122-48AD-9D34-4D6FAD68ABED}"/>
</file>

<file path=customXml/itemProps4.xml><?xml version="1.0" encoding="utf-8"?>
<ds:datastoreItem xmlns:ds="http://schemas.openxmlformats.org/officeDocument/2006/customXml" ds:itemID="{72D535BE-7839-4AA1-AAFB-9CB6E4A39693}"/>
</file>

<file path=docProps/app.xml><?xml version="1.0" encoding="utf-8"?>
<Properties xmlns="http://schemas.openxmlformats.org/officeDocument/2006/extended-properties" xmlns:vt="http://schemas.openxmlformats.org/officeDocument/2006/docPropsVTypes">
  <Template>Alice_PPT_Template_V4</Template>
  <TotalTime>3321</TotalTime>
  <Words>901</Words>
  <Application>Microsoft Office PowerPoint</Application>
  <PresentationFormat>Widescreen</PresentationFormat>
  <Paragraphs>129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Roboto Serif</vt:lpstr>
      <vt:lpstr>Roboto Serif 14pt Light</vt:lpstr>
      <vt:lpstr>Slack-Lato</vt:lpstr>
      <vt:lpstr>Alice Navy Theme</vt:lpstr>
      <vt:lpstr>Alice Red Theme</vt:lpstr>
      <vt:lpstr>1_Alice Navy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 Your Audience</vt:lpstr>
      <vt:lpstr>Do Your Research</vt:lpstr>
      <vt:lpstr>Establish Your Key Messages</vt:lpstr>
      <vt:lpstr>PowerPoint Presentation</vt:lpstr>
      <vt:lpstr>PowerPoint Presentation</vt:lpstr>
      <vt:lpstr>PowerPoint Presentation</vt:lpstr>
      <vt:lpstr>What’s the purpose of telling this story?</vt:lpstr>
      <vt:lpstr>PowerPoint Presentation</vt:lpstr>
      <vt:lpstr>PowerPoint Presentation</vt:lpstr>
      <vt:lpstr>PowerPoint Presentation</vt:lpstr>
      <vt:lpstr>PowerPoint Presentation</vt:lpstr>
      <vt:lpstr>Creative Storytelling</vt:lpstr>
      <vt:lpstr>PowerPoint Presentation</vt:lpstr>
      <vt:lpstr>PowerPoint Presentation</vt:lpstr>
      <vt:lpstr>PowerPoint Presentation</vt:lpstr>
      <vt:lpstr>The Essentials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Walsh</dc:creator>
  <cp:lastModifiedBy>Martina Quinn</cp:lastModifiedBy>
  <cp:revision>36</cp:revision>
  <dcterms:created xsi:type="dcterms:W3CDTF">2022-08-02T09:08:17Z</dcterms:created>
  <dcterms:modified xsi:type="dcterms:W3CDTF">2023-12-06T17:31:10Z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0x01010025BD751091C23946B7672094E466FB6F</vt:lpwstr>
  </property>
  <property fmtid="{D5CDD505-2E9C-101B-9397-08002B2CF9AE}" pid="3" name="_dlc_DocIdItemGuid">
    <vt:lpwstr>71d55cef-ba9d-418f-b6f4-3b553637d2a4</vt:lpwstr>
  </property>
</Properties>
</file>