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Arial Narrow"/>
      <p:regular r:id="rId23"/>
      <p:bold r:id="rId24"/>
      <p:italic r:id="rId25"/>
      <p:boldItalic r:id="rId26"/>
    </p:embeddedFont>
    <p:embeddedFont>
      <p:font typeface="Poppins"/>
      <p:regular r:id="rId27"/>
      <p:bold r:id="rId28"/>
      <p:italic r:id="rId29"/>
      <p:boldItalic r:id="rId30"/>
    </p:embeddedFont>
    <p:embeddedFont>
      <p:font typeface="Tahoma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j+cg8h+sMl9bz+LEcqNbgUU69z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ArialNarrow-boldItalic.fntdata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slide" Target="slides/slide16.xml"/><Relationship Id="rId34" Type="http://schemas.openxmlformats.org/officeDocument/2006/relationships/customXml" Target="../customXml/item1.xml"/><Relationship Id="rId25" Type="http://schemas.openxmlformats.org/officeDocument/2006/relationships/font" Target="fonts/ArialNarrow-italic.fntdata"/><Relationship Id="rId7" Type="http://schemas.openxmlformats.org/officeDocument/2006/relationships/slide" Target="slides/slide2.xml"/><Relationship Id="rId33" Type="http://customschemas.google.com/relationships/presentationmetadata" Target="metadata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slide" Target="slides/slide15.xml"/><Relationship Id="rId2" Type="http://schemas.openxmlformats.org/officeDocument/2006/relationships/presProps" Target="presProps.xml"/><Relationship Id="rId29" Type="http://schemas.openxmlformats.org/officeDocument/2006/relationships/font" Target="fonts/Poppins-italic.fntdata"/><Relationship Id="rId16" Type="http://schemas.openxmlformats.org/officeDocument/2006/relationships/slide" Target="slides/slide11.xml"/><Relationship Id="rId24" Type="http://schemas.openxmlformats.org/officeDocument/2006/relationships/font" Target="fonts/ArialNarrow-bold.fntdata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font" Target="fonts/Tahoma-bold.fntdata"/><Relationship Id="rId37" Type="http://schemas.openxmlformats.org/officeDocument/2006/relationships/customXml" Target="../customXml/item4.xml"/><Relationship Id="rId23" Type="http://schemas.openxmlformats.org/officeDocument/2006/relationships/font" Target="fonts/ArialNarrow-regular.fntdata"/><Relationship Id="rId28" Type="http://schemas.openxmlformats.org/officeDocument/2006/relationships/font" Target="fonts/Poppins-bold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customXml" Target="../customXml/item3.xml"/><Relationship Id="rId31" Type="http://schemas.openxmlformats.org/officeDocument/2006/relationships/font" Target="fonts/Tahoma-regular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7" Type="http://schemas.openxmlformats.org/officeDocument/2006/relationships/font" Target="fonts/Poppins-regular.fntdata"/><Relationship Id="rId30" Type="http://schemas.openxmlformats.org/officeDocument/2006/relationships/font" Target="fonts/Poppins-boldItalic.fntdata"/><Relationship Id="rId14" Type="http://schemas.openxmlformats.org/officeDocument/2006/relationships/slide" Target="slides/slide9.xml"/><Relationship Id="rId35" Type="http://schemas.openxmlformats.org/officeDocument/2006/relationships/customXml" Target="../customXml/item2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I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a2817969a0_0_1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g2a2817969a0_0_1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a2817969a0_0_5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g2a2817969a0_0_5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Relationship Id="rId3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Relationship Id="rId3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B">
  <p:cSld name="Title Slide_B">
    <p:bg>
      <p:bgPr>
        <a:solidFill>
          <a:schemeClr val="dk2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silhouette, vector graphics&#10;&#10;Description automatically generated" id="94" name="Google Shape;94;g2a2817969a0_0_593"/>
          <p:cNvPicPr preferRelativeResize="0"/>
          <p:nvPr/>
        </p:nvPicPr>
        <p:blipFill rotWithShape="1">
          <a:blip r:embed="rId2">
            <a:alphaModFix/>
          </a:blip>
          <a:srcRect b="38472" l="0" r="24357" t="0"/>
          <a:stretch/>
        </p:blipFill>
        <p:spPr>
          <a:xfrm>
            <a:off x="7105900" y="3808770"/>
            <a:ext cx="5086098" cy="304923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2a2817969a0_0_593"/>
          <p:cNvSpPr txBox="1"/>
          <p:nvPr>
            <p:ph type="ctrTitle"/>
          </p:nvPr>
        </p:nvSpPr>
        <p:spPr>
          <a:xfrm>
            <a:off x="540000" y="4428000"/>
            <a:ext cx="5378100" cy="24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 Narrow"/>
              <a:buNone/>
              <a:defRPr sz="5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g2a2817969a0_0_593"/>
          <p:cNvSpPr txBox="1"/>
          <p:nvPr>
            <p:ph idx="10" type="dt"/>
          </p:nvPr>
        </p:nvSpPr>
        <p:spPr>
          <a:xfrm>
            <a:off x="527300" y="540000"/>
            <a:ext cx="102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g2a2817969a0_0_593"/>
          <p:cNvSpPr txBox="1"/>
          <p:nvPr>
            <p:ph idx="11" type="ftr"/>
          </p:nvPr>
        </p:nvSpPr>
        <p:spPr>
          <a:xfrm>
            <a:off x="1549400" y="5400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con&#10;&#10;Description automatically generated with low confidence" id="98" name="Google Shape;98;g2a2817969a0_0_5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5724000"/>
            <a:ext cx="2520700" cy="646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D">
  <p:cSld name="Title Slide_D">
    <p:bg>
      <p:bgPr>
        <a:solidFill>
          <a:schemeClr val="dk2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a2817969a0_0_599"/>
          <p:cNvSpPr txBox="1"/>
          <p:nvPr>
            <p:ph type="ctrTitle"/>
          </p:nvPr>
        </p:nvSpPr>
        <p:spPr>
          <a:xfrm>
            <a:off x="540000" y="4428000"/>
            <a:ext cx="5378100" cy="24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 Narrow"/>
              <a:buNone/>
              <a:defRPr sz="5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g2a2817969a0_0_599"/>
          <p:cNvSpPr txBox="1"/>
          <p:nvPr>
            <p:ph idx="10" type="dt"/>
          </p:nvPr>
        </p:nvSpPr>
        <p:spPr>
          <a:xfrm>
            <a:off x="527300" y="540000"/>
            <a:ext cx="102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g2a2817969a0_0_599"/>
          <p:cNvSpPr txBox="1"/>
          <p:nvPr>
            <p:ph idx="11" type="ftr"/>
          </p:nvPr>
        </p:nvSpPr>
        <p:spPr>
          <a:xfrm>
            <a:off x="1549400" y="5400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E">
  <p:cSld name="Title Slide_E">
    <p:bg>
      <p:bgPr>
        <a:solidFill>
          <a:schemeClr val="lt2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a2817969a0_0_603"/>
          <p:cNvSpPr txBox="1"/>
          <p:nvPr>
            <p:ph type="ctrTitle"/>
          </p:nvPr>
        </p:nvSpPr>
        <p:spPr>
          <a:xfrm>
            <a:off x="540000" y="4428000"/>
            <a:ext cx="5378100" cy="24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 Narrow"/>
              <a:buNone/>
              <a:defRPr sz="5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g2a2817969a0_0_603"/>
          <p:cNvSpPr txBox="1"/>
          <p:nvPr>
            <p:ph idx="10" type="dt"/>
          </p:nvPr>
        </p:nvSpPr>
        <p:spPr>
          <a:xfrm>
            <a:off x="527300" y="540000"/>
            <a:ext cx="102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2a2817969a0_0_603"/>
          <p:cNvSpPr txBox="1"/>
          <p:nvPr>
            <p:ph idx="11" type="ftr"/>
          </p:nvPr>
        </p:nvSpPr>
        <p:spPr>
          <a:xfrm>
            <a:off x="1549400" y="5400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C">
  <p:cSld name="Title Slide_C">
    <p:bg>
      <p:bgPr>
        <a:solidFill>
          <a:schemeClr val="lt2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2a2817969a0_0_607"/>
          <p:cNvPicPr preferRelativeResize="0"/>
          <p:nvPr/>
        </p:nvPicPr>
        <p:blipFill rotWithShape="1">
          <a:blip r:embed="rId2">
            <a:alphaModFix/>
          </a:blip>
          <a:srcRect b="38472" l="0" r="24357" t="0"/>
          <a:stretch/>
        </p:blipFill>
        <p:spPr>
          <a:xfrm>
            <a:off x="7105900" y="3808770"/>
            <a:ext cx="5086098" cy="304923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2a2817969a0_0_607"/>
          <p:cNvSpPr txBox="1"/>
          <p:nvPr>
            <p:ph type="ctrTitle"/>
          </p:nvPr>
        </p:nvSpPr>
        <p:spPr>
          <a:xfrm>
            <a:off x="540000" y="4428000"/>
            <a:ext cx="5378100" cy="24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 Narrow"/>
              <a:buNone/>
              <a:defRPr sz="5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2a2817969a0_0_607"/>
          <p:cNvSpPr txBox="1"/>
          <p:nvPr>
            <p:ph idx="10" type="dt"/>
          </p:nvPr>
        </p:nvSpPr>
        <p:spPr>
          <a:xfrm>
            <a:off x="527300" y="540000"/>
            <a:ext cx="102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g2a2817969a0_0_607"/>
          <p:cNvSpPr txBox="1"/>
          <p:nvPr>
            <p:ph idx="11" type="ftr"/>
          </p:nvPr>
        </p:nvSpPr>
        <p:spPr>
          <a:xfrm>
            <a:off x="1549400" y="5400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con&#10;&#10;Description automatically generated with low confidence" id="112" name="Google Shape;112;g2a2817969a0_0_6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5724000"/>
            <a:ext cx="2520700" cy="646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_A" type="title">
  <p:cSld name="TITLE">
    <p:bg>
      <p:bgPr>
        <a:solidFill>
          <a:schemeClr val="dk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silhouette, vector graphics&#10;&#10;Description automatically generated" id="114" name="Google Shape;114;g2a2817969a0_0_6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05900" y="3808770"/>
            <a:ext cx="6723905" cy="495605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2a2817969a0_0_613"/>
          <p:cNvSpPr txBox="1"/>
          <p:nvPr>
            <p:ph type="ctrTitle"/>
          </p:nvPr>
        </p:nvSpPr>
        <p:spPr>
          <a:xfrm>
            <a:off x="540000" y="4428000"/>
            <a:ext cx="6565800" cy="12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 Narrow"/>
              <a:buNone/>
              <a:defRPr sz="5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g2a2817969a0_0_613"/>
          <p:cNvSpPr txBox="1"/>
          <p:nvPr>
            <p:ph idx="1" type="subTitle"/>
          </p:nvPr>
        </p:nvSpPr>
        <p:spPr>
          <a:xfrm>
            <a:off x="540000" y="6047088"/>
            <a:ext cx="6565800" cy="8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17" name="Google Shape;117;g2a2817969a0_0_613"/>
          <p:cNvSpPr txBox="1"/>
          <p:nvPr>
            <p:ph idx="10" type="dt"/>
          </p:nvPr>
        </p:nvSpPr>
        <p:spPr>
          <a:xfrm>
            <a:off x="540000" y="540000"/>
            <a:ext cx="102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2a2817969a0_0_613"/>
          <p:cNvSpPr txBox="1"/>
          <p:nvPr>
            <p:ph idx="11" type="ftr"/>
          </p:nvPr>
        </p:nvSpPr>
        <p:spPr>
          <a:xfrm>
            <a:off x="1562100" y="5400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Icon&#10;&#10;Description automatically generated with low confidence" id="119" name="Google Shape;119;g2a2817969a0_0_6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5724000"/>
            <a:ext cx="2520700" cy="646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Slide_A">
  <p:cSld name="Contents Slide_A">
    <p:bg>
      <p:bgPr>
        <a:solidFill>
          <a:schemeClr val="dk2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a2817969a0_0_620"/>
          <p:cNvSpPr txBox="1"/>
          <p:nvPr>
            <p:ph type="title"/>
          </p:nvPr>
        </p:nvSpPr>
        <p:spPr>
          <a:xfrm>
            <a:off x="540000" y="5400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Arial Narrow"/>
              <a:buNone/>
              <a:defRPr sz="50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g2a2817969a0_0_620"/>
          <p:cNvSpPr txBox="1"/>
          <p:nvPr>
            <p:ph idx="1" type="body"/>
          </p:nvPr>
        </p:nvSpPr>
        <p:spPr>
          <a:xfrm>
            <a:off x="540000" y="1728000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g2a2817969a0_0_620"/>
          <p:cNvSpPr txBox="1"/>
          <p:nvPr>
            <p:ph idx="10" type="dt"/>
          </p:nvPr>
        </p:nvSpPr>
        <p:spPr>
          <a:xfrm>
            <a:off x="1003300" y="6436800"/>
            <a:ext cx="102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g2a2817969a0_0_620"/>
          <p:cNvSpPr txBox="1"/>
          <p:nvPr>
            <p:ph idx="11" type="ftr"/>
          </p:nvPr>
        </p:nvSpPr>
        <p:spPr>
          <a:xfrm>
            <a:off x="2025400" y="64368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g2a2817969a0_0_620"/>
          <p:cNvSpPr txBox="1"/>
          <p:nvPr>
            <p:ph idx="12" type="sldNum"/>
          </p:nvPr>
        </p:nvSpPr>
        <p:spPr>
          <a:xfrm>
            <a:off x="540000" y="6436800"/>
            <a:ext cx="46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descr="Icon&#10;&#10;Description automatically generated" id="126" name="Google Shape;126;g2a2817969a0_0_620"/>
          <p:cNvPicPr preferRelativeResize="0"/>
          <p:nvPr/>
        </p:nvPicPr>
        <p:blipFill rotWithShape="1">
          <a:blip r:embed="rId2">
            <a:alphaModFix/>
          </a:blip>
          <a:srcRect b="42276" l="0" r="31351" t="0"/>
          <a:stretch/>
        </p:blipFill>
        <p:spPr>
          <a:xfrm>
            <a:off x="8498835" y="3710359"/>
            <a:ext cx="3693165" cy="31476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 with medium confidence" id="127" name="Google Shape;127;g2a2817969a0_0_6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16000" y="6120000"/>
            <a:ext cx="1511810" cy="3870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g2a2817969a0_0_620"/>
          <p:cNvCxnSpPr/>
          <p:nvPr/>
        </p:nvCxnSpPr>
        <p:spPr>
          <a:xfrm>
            <a:off x="540000" y="5940000"/>
            <a:ext cx="11113200" cy="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Slide_B">
  <p:cSld name="Contents Slide_B">
    <p:bg>
      <p:bgPr>
        <a:solidFill>
          <a:schemeClr val="accen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a2817969a0_0_629"/>
          <p:cNvSpPr txBox="1"/>
          <p:nvPr>
            <p:ph type="title"/>
          </p:nvPr>
        </p:nvSpPr>
        <p:spPr>
          <a:xfrm>
            <a:off x="540000" y="5400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Arial Narrow"/>
              <a:buNone/>
              <a:defRPr sz="5000">
                <a:solidFill>
                  <a:schemeClr val="accent4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2a2817969a0_0_629"/>
          <p:cNvSpPr txBox="1"/>
          <p:nvPr>
            <p:ph idx="1" type="body"/>
          </p:nvPr>
        </p:nvSpPr>
        <p:spPr>
          <a:xfrm>
            <a:off x="540000" y="1728000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g2a2817969a0_0_629"/>
          <p:cNvSpPr txBox="1"/>
          <p:nvPr>
            <p:ph idx="10" type="dt"/>
          </p:nvPr>
        </p:nvSpPr>
        <p:spPr>
          <a:xfrm>
            <a:off x="1003300" y="6436800"/>
            <a:ext cx="102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g2a2817969a0_0_629"/>
          <p:cNvSpPr txBox="1"/>
          <p:nvPr>
            <p:ph idx="11" type="ftr"/>
          </p:nvPr>
        </p:nvSpPr>
        <p:spPr>
          <a:xfrm>
            <a:off x="2025400" y="64368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g2a2817969a0_0_629"/>
          <p:cNvSpPr txBox="1"/>
          <p:nvPr>
            <p:ph idx="12" type="sldNum"/>
          </p:nvPr>
        </p:nvSpPr>
        <p:spPr>
          <a:xfrm>
            <a:off x="540000" y="6436800"/>
            <a:ext cx="46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35" name="Google Shape;135;g2a2817969a0_0_629"/>
          <p:cNvPicPr preferRelativeResize="0"/>
          <p:nvPr/>
        </p:nvPicPr>
        <p:blipFill rotWithShape="1">
          <a:blip r:embed="rId2">
            <a:alphaModFix/>
          </a:blip>
          <a:srcRect b="42276" l="0" r="31351" t="0"/>
          <a:stretch/>
        </p:blipFill>
        <p:spPr>
          <a:xfrm>
            <a:off x="8498835" y="3710359"/>
            <a:ext cx="3693165" cy="3147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2a2817969a0_0_6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16000" y="6120000"/>
            <a:ext cx="1511810" cy="3870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g2a2817969a0_0_629"/>
          <p:cNvCxnSpPr/>
          <p:nvPr/>
        </p:nvCxnSpPr>
        <p:spPr>
          <a:xfrm>
            <a:off x="540000" y="5940000"/>
            <a:ext cx="111132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eam_11">
  <p:cSld name="7_Team_1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>
            <p:ph idx="2" type="pic"/>
          </p:nvPr>
        </p:nvSpPr>
        <p:spPr>
          <a:xfrm>
            <a:off x="0" y="0"/>
            <a:ext cx="12192000" cy="3609000"/>
          </a:xfrm>
          <a:prstGeom prst="rect">
            <a:avLst/>
          </a:prstGeom>
          <a:solidFill>
            <a:srgbClr val="8DA9DB"/>
          </a:solidFill>
          <a:ln>
            <a:noFill/>
          </a:ln>
        </p:spPr>
      </p:sp>
      <p:sp>
        <p:nvSpPr>
          <p:cNvPr id="23" name="Google Shape;23;p18"/>
          <p:cNvSpPr/>
          <p:nvPr>
            <p:ph idx="3" type="pic"/>
          </p:nvPr>
        </p:nvSpPr>
        <p:spPr>
          <a:xfrm>
            <a:off x="1200094" y="2169006"/>
            <a:ext cx="4535913" cy="2792083"/>
          </a:xfrm>
          <a:prstGeom prst="rect">
            <a:avLst/>
          </a:prstGeom>
          <a:solidFill>
            <a:srgbClr val="8DA9DB"/>
          </a:solidFill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_A">
  <p:cSld name="Divider Slide_A">
    <p:bg>
      <p:bgPr>
        <a:solidFill>
          <a:schemeClr val="dk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-up of a person's chest&#10;&#10;Description automatically generated with low confidence" id="139" name="Google Shape;139;g2a2817969a0_0_638"/>
          <p:cNvPicPr preferRelativeResize="0"/>
          <p:nvPr/>
        </p:nvPicPr>
        <p:blipFill rotWithShape="1">
          <a:blip r:embed="rId2">
            <a:alphaModFix/>
          </a:blip>
          <a:srcRect b="17634" l="17945" r="0" t="31675"/>
          <a:stretch/>
        </p:blipFill>
        <p:spPr>
          <a:xfrm>
            <a:off x="0" y="1"/>
            <a:ext cx="78976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2a2817969a0_0_638"/>
          <p:cNvSpPr txBox="1"/>
          <p:nvPr>
            <p:ph type="title"/>
          </p:nvPr>
        </p:nvSpPr>
        <p:spPr>
          <a:xfrm>
            <a:off x="540000" y="540000"/>
            <a:ext cx="4895700" cy="56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 Narrow"/>
              <a:buNone/>
              <a:defRPr sz="5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g2a2817969a0_0_638"/>
          <p:cNvSpPr txBox="1"/>
          <p:nvPr>
            <p:ph idx="10" type="dt"/>
          </p:nvPr>
        </p:nvSpPr>
        <p:spPr>
          <a:xfrm>
            <a:off x="1003300" y="6436800"/>
            <a:ext cx="102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2a2817969a0_0_638"/>
          <p:cNvSpPr txBox="1"/>
          <p:nvPr>
            <p:ph idx="11" type="ftr"/>
          </p:nvPr>
        </p:nvSpPr>
        <p:spPr>
          <a:xfrm>
            <a:off x="2025400" y="64368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g2a2817969a0_0_638"/>
          <p:cNvSpPr txBox="1"/>
          <p:nvPr>
            <p:ph idx="12" type="sldNum"/>
          </p:nvPr>
        </p:nvSpPr>
        <p:spPr>
          <a:xfrm>
            <a:off x="540000" y="6436800"/>
            <a:ext cx="46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44" name="Google Shape;144;g2a2817969a0_0_6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16000" y="6120000"/>
            <a:ext cx="1511810" cy="3870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g2a2817969a0_0_638"/>
          <p:cNvCxnSpPr/>
          <p:nvPr/>
        </p:nvCxnSpPr>
        <p:spPr>
          <a:xfrm>
            <a:off x="540000" y="5940000"/>
            <a:ext cx="11113200" cy="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_B">
  <p:cSld name="Divider Slide_B">
    <p:bg>
      <p:bgPr>
        <a:solidFill>
          <a:schemeClr val="accent2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2a2817969a0_0_646"/>
          <p:cNvPicPr preferRelativeResize="0"/>
          <p:nvPr/>
        </p:nvPicPr>
        <p:blipFill rotWithShape="1">
          <a:blip r:embed="rId2">
            <a:alphaModFix/>
          </a:blip>
          <a:srcRect b="17634" l="17945" r="0" t="31675"/>
          <a:stretch/>
        </p:blipFill>
        <p:spPr>
          <a:xfrm>
            <a:off x="0" y="-1"/>
            <a:ext cx="78975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2a2817969a0_0_646"/>
          <p:cNvSpPr txBox="1"/>
          <p:nvPr>
            <p:ph type="title"/>
          </p:nvPr>
        </p:nvSpPr>
        <p:spPr>
          <a:xfrm>
            <a:off x="540000" y="540000"/>
            <a:ext cx="4895700" cy="56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 Narrow"/>
              <a:buNone/>
              <a:defRPr sz="5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g2a2817969a0_0_646"/>
          <p:cNvSpPr txBox="1"/>
          <p:nvPr>
            <p:ph idx="10" type="dt"/>
          </p:nvPr>
        </p:nvSpPr>
        <p:spPr>
          <a:xfrm>
            <a:off x="1003300" y="6436800"/>
            <a:ext cx="102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g2a2817969a0_0_646"/>
          <p:cNvSpPr txBox="1"/>
          <p:nvPr>
            <p:ph idx="11" type="ftr"/>
          </p:nvPr>
        </p:nvSpPr>
        <p:spPr>
          <a:xfrm>
            <a:off x="2025400" y="64368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2a2817969a0_0_646"/>
          <p:cNvSpPr txBox="1"/>
          <p:nvPr>
            <p:ph idx="12" type="sldNum"/>
          </p:nvPr>
        </p:nvSpPr>
        <p:spPr>
          <a:xfrm>
            <a:off x="540000" y="6436800"/>
            <a:ext cx="46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52" name="Google Shape;152;g2a2817969a0_0_6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16000" y="6120000"/>
            <a:ext cx="1511810" cy="3870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g2a2817969a0_0_646"/>
          <p:cNvCxnSpPr/>
          <p:nvPr/>
        </p:nvCxnSpPr>
        <p:spPr>
          <a:xfrm>
            <a:off x="540000" y="5940000"/>
            <a:ext cx="111132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_C">
  <p:cSld name="Divider Slide_C">
    <p:bg>
      <p:bgPr>
        <a:solidFill>
          <a:schemeClr val="accen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2a2817969a0_0_654"/>
          <p:cNvPicPr preferRelativeResize="0"/>
          <p:nvPr/>
        </p:nvPicPr>
        <p:blipFill rotWithShape="1">
          <a:blip r:embed="rId2">
            <a:alphaModFix/>
          </a:blip>
          <a:srcRect b="17634" l="17945" r="0" t="31675"/>
          <a:stretch/>
        </p:blipFill>
        <p:spPr>
          <a:xfrm>
            <a:off x="0" y="0"/>
            <a:ext cx="78975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a2817969a0_0_654"/>
          <p:cNvSpPr txBox="1"/>
          <p:nvPr>
            <p:ph type="title"/>
          </p:nvPr>
        </p:nvSpPr>
        <p:spPr>
          <a:xfrm>
            <a:off x="540000" y="540000"/>
            <a:ext cx="4895700" cy="56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000"/>
              <a:buFont typeface="Arial Narrow"/>
              <a:buNone/>
              <a:defRPr sz="50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2a2817969a0_0_654"/>
          <p:cNvSpPr txBox="1"/>
          <p:nvPr>
            <p:ph idx="10" type="dt"/>
          </p:nvPr>
        </p:nvSpPr>
        <p:spPr>
          <a:xfrm>
            <a:off x="1003300" y="6436800"/>
            <a:ext cx="102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g2a2817969a0_0_654"/>
          <p:cNvSpPr txBox="1"/>
          <p:nvPr>
            <p:ph idx="11" type="ftr"/>
          </p:nvPr>
        </p:nvSpPr>
        <p:spPr>
          <a:xfrm>
            <a:off x="2025400" y="64368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g2a2817969a0_0_654"/>
          <p:cNvSpPr txBox="1"/>
          <p:nvPr>
            <p:ph idx="12" type="sldNum"/>
          </p:nvPr>
        </p:nvSpPr>
        <p:spPr>
          <a:xfrm>
            <a:off x="540000" y="6436800"/>
            <a:ext cx="46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60" name="Google Shape;160;g2a2817969a0_0_6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16000" y="6120000"/>
            <a:ext cx="1511810" cy="3870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g2a2817969a0_0_654"/>
          <p:cNvCxnSpPr/>
          <p:nvPr/>
        </p:nvCxnSpPr>
        <p:spPr>
          <a:xfrm>
            <a:off x="540000" y="5940000"/>
            <a:ext cx="111132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text slide_A">
  <p:cSld name="Bullet text slide_A">
    <p:bg>
      <p:bgPr>
        <a:solidFill>
          <a:schemeClr val="dk2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ilhouette, vector graphics&#10;&#10;Description automatically generated" id="163" name="Google Shape;163;g2a2817969a0_0_662"/>
          <p:cNvPicPr preferRelativeResize="0"/>
          <p:nvPr/>
        </p:nvPicPr>
        <p:blipFill rotWithShape="1">
          <a:blip r:embed="rId2">
            <a:alphaModFix/>
          </a:blip>
          <a:srcRect b="0" l="0" r="29824" t="41051"/>
          <a:stretch/>
        </p:blipFill>
        <p:spPr>
          <a:xfrm>
            <a:off x="8812525" y="0"/>
            <a:ext cx="3379474" cy="3557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2a2817969a0_0_662"/>
          <p:cNvSpPr txBox="1"/>
          <p:nvPr>
            <p:ph type="title"/>
          </p:nvPr>
        </p:nvSpPr>
        <p:spPr>
          <a:xfrm>
            <a:off x="540000" y="540000"/>
            <a:ext cx="7140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 Narrow"/>
              <a:buNone/>
              <a:defRPr sz="40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g2a2817969a0_0_662"/>
          <p:cNvSpPr txBox="1"/>
          <p:nvPr>
            <p:ph idx="1" type="body"/>
          </p:nvPr>
        </p:nvSpPr>
        <p:spPr>
          <a:xfrm>
            <a:off x="540000" y="1728000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1pPr>
            <a:lvl2pPr indent="-330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2pPr>
            <a:lvl3pPr indent="-3302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3pPr>
            <a:lvl4pPr indent="-3302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indent="-3302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g2a2817969a0_0_662"/>
          <p:cNvSpPr txBox="1"/>
          <p:nvPr>
            <p:ph idx="10" type="dt"/>
          </p:nvPr>
        </p:nvSpPr>
        <p:spPr>
          <a:xfrm>
            <a:off x="1003300" y="6436800"/>
            <a:ext cx="102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g2a2817969a0_0_662"/>
          <p:cNvSpPr txBox="1"/>
          <p:nvPr>
            <p:ph idx="11" type="ftr"/>
          </p:nvPr>
        </p:nvSpPr>
        <p:spPr>
          <a:xfrm>
            <a:off x="2025400" y="64368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g2a2817969a0_0_662"/>
          <p:cNvSpPr txBox="1"/>
          <p:nvPr>
            <p:ph idx="12" type="sldNum"/>
          </p:nvPr>
        </p:nvSpPr>
        <p:spPr>
          <a:xfrm>
            <a:off x="540000" y="6436800"/>
            <a:ext cx="46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69" name="Google Shape;169;g2a2817969a0_0_6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16000" y="6120000"/>
            <a:ext cx="1511810" cy="3870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Google Shape;170;g2a2817969a0_0_662"/>
          <p:cNvCxnSpPr/>
          <p:nvPr/>
        </p:nvCxnSpPr>
        <p:spPr>
          <a:xfrm>
            <a:off x="540000" y="5940000"/>
            <a:ext cx="11113200" cy="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1" name="Google Shape;171;g2a2817969a0_0_662"/>
          <p:cNvSpPr txBox="1"/>
          <p:nvPr>
            <p:ph idx="2" type="body"/>
          </p:nvPr>
        </p:nvSpPr>
        <p:spPr>
          <a:xfrm>
            <a:off x="540000" y="1368000"/>
            <a:ext cx="63942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3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text slide_B">
  <p:cSld name="Bullet text slide_B">
    <p:bg>
      <p:bgPr>
        <a:solidFill>
          <a:schemeClr val="lt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a2817969a0_0_672"/>
          <p:cNvSpPr txBox="1"/>
          <p:nvPr>
            <p:ph type="title"/>
          </p:nvPr>
        </p:nvSpPr>
        <p:spPr>
          <a:xfrm>
            <a:off x="540000" y="540000"/>
            <a:ext cx="7140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 Narrow"/>
              <a:buNone/>
              <a:defRPr sz="4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g2a2817969a0_0_672"/>
          <p:cNvSpPr txBox="1"/>
          <p:nvPr>
            <p:ph idx="1" type="body"/>
          </p:nvPr>
        </p:nvSpPr>
        <p:spPr>
          <a:xfrm>
            <a:off x="540000" y="1728000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>
                <a:solidFill>
                  <a:schemeClr val="dk2"/>
                </a:solidFill>
              </a:defRPr>
            </a:lvl1pPr>
            <a:lvl2pPr indent="-3302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>
                <a:solidFill>
                  <a:schemeClr val="dk2"/>
                </a:solidFill>
              </a:defRPr>
            </a:lvl2pPr>
            <a:lvl3pPr indent="-3302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>
                <a:solidFill>
                  <a:schemeClr val="dk2"/>
                </a:solidFill>
              </a:defRPr>
            </a:lvl3pPr>
            <a:lvl4pPr indent="-3302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>
                <a:solidFill>
                  <a:schemeClr val="dk2"/>
                </a:solidFill>
              </a:defRPr>
            </a:lvl4pPr>
            <a:lvl5pPr indent="-3302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>
                <a:solidFill>
                  <a:schemeClr val="dk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g2a2817969a0_0_672"/>
          <p:cNvSpPr txBox="1"/>
          <p:nvPr>
            <p:ph idx="10" type="dt"/>
          </p:nvPr>
        </p:nvSpPr>
        <p:spPr>
          <a:xfrm>
            <a:off x="1003300" y="6436800"/>
            <a:ext cx="102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g2a2817969a0_0_672"/>
          <p:cNvSpPr txBox="1"/>
          <p:nvPr>
            <p:ph idx="11" type="ftr"/>
          </p:nvPr>
        </p:nvSpPr>
        <p:spPr>
          <a:xfrm>
            <a:off x="2025400" y="64368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g2a2817969a0_0_672"/>
          <p:cNvSpPr txBox="1"/>
          <p:nvPr>
            <p:ph idx="12" type="sldNum"/>
          </p:nvPr>
        </p:nvSpPr>
        <p:spPr>
          <a:xfrm>
            <a:off x="540000" y="6436800"/>
            <a:ext cx="46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178" name="Google Shape;178;g2a2817969a0_0_6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16002" y="6120000"/>
            <a:ext cx="1511807" cy="3870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Google Shape;179;g2a2817969a0_0_672"/>
          <p:cNvCxnSpPr/>
          <p:nvPr/>
        </p:nvCxnSpPr>
        <p:spPr>
          <a:xfrm>
            <a:off x="540000" y="5940000"/>
            <a:ext cx="11113200" cy="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0" name="Google Shape;180;g2a2817969a0_0_672"/>
          <p:cNvSpPr txBox="1"/>
          <p:nvPr>
            <p:ph idx="2" type="body"/>
          </p:nvPr>
        </p:nvSpPr>
        <p:spPr>
          <a:xfrm>
            <a:off x="540000" y="1368000"/>
            <a:ext cx="63942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descr="A picture containing silhouette, vector graphics&#10;&#10;Description automatically generated" id="181" name="Google Shape;181;g2a2817969a0_0_672"/>
          <p:cNvPicPr preferRelativeResize="0"/>
          <p:nvPr/>
        </p:nvPicPr>
        <p:blipFill rotWithShape="1">
          <a:blip r:embed="rId3">
            <a:alphaModFix/>
          </a:blip>
          <a:srcRect b="0" l="0" r="28238" t="43136"/>
          <a:stretch/>
        </p:blipFill>
        <p:spPr>
          <a:xfrm>
            <a:off x="9888725" y="0"/>
            <a:ext cx="2303277" cy="17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_A">
  <p:cSld name="Text slide_A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83" name="Google Shape;183;g2a2817969a0_0_682"/>
          <p:cNvPicPr preferRelativeResize="0"/>
          <p:nvPr/>
        </p:nvPicPr>
        <p:blipFill rotWithShape="1">
          <a:blip r:embed="rId2">
            <a:alphaModFix/>
          </a:blip>
          <a:srcRect b="13810" l="30991" r="15288" t="39580"/>
          <a:stretch/>
        </p:blipFill>
        <p:spPr>
          <a:xfrm>
            <a:off x="0" y="0"/>
            <a:ext cx="6660000" cy="537076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2a2817969a0_0_682"/>
          <p:cNvSpPr txBox="1"/>
          <p:nvPr>
            <p:ph type="title"/>
          </p:nvPr>
        </p:nvSpPr>
        <p:spPr>
          <a:xfrm>
            <a:off x="540000" y="540000"/>
            <a:ext cx="105156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2985"/>
              </a:buClr>
              <a:buSzPts val="4000"/>
              <a:buFont typeface="Arial Narrow"/>
              <a:buNone/>
              <a:defRPr sz="4000">
                <a:solidFill>
                  <a:srgbClr val="E52985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g2a2817969a0_0_682"/>
          <p:cNvSpPr txBox="1"/>
          <p:nvPr>
            <p:ph idx="1" type="body"/>
          </p:nvPr>
        </p:nvSpPr>
        <p:spPr>
          <a:xfrm>
            <a:off x="540000" y="2362361"/>
            <a:ext cx="10515600" cy="3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g2a2817969a0_0_682"/>
          <p:cNvSpPr txBox="1"/>
          <p:nvPr>
            <p:ph idx="10" type="dt"/>
          </p:nvPr>
        </p:nvSpPr>
        <p:spPr>
          <a:xfrm>
            <a:off x="1003300" y="6436800"/>
            <a:ext cx="102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g2a2817969a0_0_682"/>
          <p:cNvSpPr txBox="1"/>
          <p:nvPr>
            <p:ph idx="11" type="ftr"/>
          </p:nvPr>
        </p:nvSpPr>
        <p:spPr>
          <a:xfrm>
            <a:off x="2025400" y="64368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g2a2817969a0_0_682"/>
          <p:cNvSpPr txBox="1"/>
          <p:nvPr>
            <p:ph idx="12" type="sldNum"/>
          </p:nvPr>
        </p:nvSpPr>
        <p:spPr>
          <a:xfrm>
            <a:off x="540000" y="6436800"/>
            <a:ext cx="46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89" name="Google Shape;189;g2a2817969a0_0_682"/>
          <p:cNvSpPr txBox="1"/>
          <p:nvPr>
            <p:ph idx="2" type="body"/>
          </p:nvPr>
        </p:nvSpPr>
        <p:spPr>
          <a:xfrm>
            <a:off x="540000" y="1368000"/>
            <a:ext cx="105156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52985"/>
              </a:buClr>
              <a:buSzPts val="3000"/>
              <a:buNone/>
              <a:defRPr b="0" sz="3000">
                <a:solidFill>
                  <a:srgbClr val="E52985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cxnSp>
        <p:nvCxnSpPr>
          <p:cNvPr id="190" name="Google Shape;190;g2a2817969a0_0_682"/>
          <p:cNvCxnSpPr/>
          <p:nvPr/>
        </p:nvCxnSpPr>
        <p:spPr>
          <a:xfrm>
            <a:off x="540000" y="5940000"/>
            <a:ext cx="11113200" cy="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1" name="Google Shape;191;g2a2817969a0_0_6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16002" y="6120000"/>
            <a:ext cx="1511807" cy="387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_B">
  <p:cSld name="Text slide_B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a2817969a0_0_692"/>
          <p:cNvSpPr txBox="1"/>
          <p:nvPr>
            <p:ph type="title"/>
          </p:nvPr>
        </p:nvSpPr>
        <p:spPr>
          <a:xfrm>
            <a:off x="540000" y="540000"/>
            <a:ext cx="105156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 Narrow"/>
              <a:buNone/>
              <a:defRPr sz="40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g2a2817969a0_0_692"/>
          <p:cNvSpPr txBox="1"/>
          <p:nvPr>
            <p:ph idx="1" type="body"/>
          </p:nvPr>
        </p:nvSpPr>
        <p:spPr>
          <a:xfrm>
            <a:off x="540000" y="2362361"/>
            <a:ext cx="10515600" cy="3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g2a2817969a0_0_692"/>
          <p:cNvSpPr txBox="1"/>
          <p:nvPr>
            <p:ph idx="10" type="dt"/>
          </p:nvPr>
        </p:nvSpPr>
        <p:spPr>
          <a:xfrm>
            <a:off x="1003300" y="6436800"/>
            <a:ext cx="102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g2a2817969a0_0_692"/>
          <p:cNvSpPr txBox="1"/>
          <p:nvPr>
            <p:ph idx="11" type="ftr"/>
          </p:nvPr>
        </p:nvSpPr>
        <p:spPr>
          <a:xfrm>
            <a:off x="2025400" y="64368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g2a2817969a0_0_692"/>
          <p:cNvSpPr txBox="1"/>
          <p:nvPr>
            <p:ph idx="12" type="sldNum"/>
          </p:nvPr>
        </p:nvSpPr>
        <p:spPr>
          <a:xfrm>
            <a:off x="540000" y="6436800"/>
            <a:ext cx="46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198" name="Google Shape;198;g2a2817969a0_0_692"/>
          <p:cNvSpPr txBox="1"/>
          <p:nvPr>
            <p:ph idx="2" type="body"/>
          </p:nvPr>
        </p:nvSpPr>
        <p:spPr>
          <a:xfrm>
            <a:off x="540000" y="1368000"/>
            <a:ext cx="105156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cxnSp>
        <p:nvCxnSpPr>
          <p:cNvPr id="199" name="Google Shape;199;g2a2817969a0_0_692"/>
          <p:cNvCxnSpPr/>
          <p:nvPr/>
        </p:nvCxnSpPr>
        <p:spPr>
          <a:xfrm>
            <a:off x="540000" y="5940000"/>
            <a:ext cx="11113200" cy="0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0" name="Google Shape;200;g2a2817969a0_0_6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16002" y="6120000"/>
            <a:ext cx="1511807" cy="387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Image_A">
  <p:cSld name="Text and Image_A">
    <p:bg>
      <p:bgPr>
        <a:solidFill>
          <a:schemeClr val="dk2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a2817969a0_0_701"/>
          <p:cNvSpPr txBox="1"/>
          <p:nvPr>
            <p:ph type="title"/>
          </p:nvPr>
        </p:nvSpPr>
        <p:spPr>
          <a:xfrm>
            <a:off x="540000" y="540000"/>
            <a:ext cx="7140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  <a:defRPr sz="4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g2a2817969a0_0_701"/>
          <p:cNvSpPr txBox="1"/>
          <p:nvPr>
            <p:ph idx="1" type="body"/>
          </p:nvPr>
        </p:nvSpPr>
        <p:spPr>
          <a:xfrm>
            <a:off x="540000" y="1728000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" name="Google Shape;204;g2a2817969a0_0_701"/>
          <p:cNvSpPr txBox="1"/>
          <p:nvPr>
            <p:ph idx="10" type="dt"/>
          </p:nvPr>
        </p:nvSpPr>
        <p:spPr>
          <a:xfrm>
            <a:off x="1003300" y="6436800"/>
            <a:ext cx="102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g2a2817969a0_0_701"/>
          <p:cNvSpPr txBox="1"/>
          <p:nvPr>
            <p:ph idx="11" type="ftr"/>
          </p:nvPr>
        </p:nvSpPr>
        <p:spPr>
          <a:xfrm>
            <a:off x="2025400" y="64368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g2a2817969a0_0_701"/>
          <p:cNvSpPr txBox="1"/>
          <p:nvPr>
            <p:ph idx="12" type="sldNum"/>
          </p:nvPr>
        </p:nvSpPr>
        <p:spPr>
          <a:xfrm>
            <a:off x="540000" y="6436800"/>
            <a:ext cx="46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207" name="Google Shape;207;g2a2817969a0_0_7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16000" y="6120000"/>
            <a:ext cx="1511810" cy="3870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Google Shape;208;g2a2817969a0_0_701"/>
          <p:cNvCxnSpPr/>
          <p:nvPr/>
        </p:nvCxnSpPr>
        <p:spPr>
          <a:xfrm>
            <a:off x="540000" y="5940000"/>
            <a:ext cx="111132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9" name="Google Shape;209;g2a2817969a0_0_701"/>
          <p:cNvSpPr txBox="1"/>
          <p:nvPr>
            <p:ph idx="2" type="body"/>
          </p:nvPr>
        </p:nvSpPr>
        <p:spPr>
          <a:xfrm>
            <a:off x="540000" y="1368000"/>
            <a:ext cx="63942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3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Image_B">
  <p:cSld name="Text and Image_B">
    <p:bg>
      <p:bgPr>
        <a:solidFill>
          <a:schemeClr val="accent3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a2817969a0_0_710"/>
          <p:cNvSpPr txBox="1"/>
          <p:nvPr>
            <p:ph type="title"/>
          </p:nvPr>
        </p:nvSpPr>
        <p:spPr>
          <a:xfrm>
            <a:off x="540000" y="540000"/>
            <a:ext cx="7140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Narrow"/>
              <a:buNone/>
              <a:defRPr sz="4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g2a2817969a0_0_710"/>
          <p:cNvSpPr txBox="1"/>
          <p:nvPr>
            <p:ph idx="1" type="body"/>
          </p:nvPr>
        </p:nvSpPr>
        <p:spPr>
          <a:xfrm>
            <a:off x="540000" y="1728000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" name="Google Shape;213;g2a2817969a0_0_710"/>
          <p:cNvSpPr txBox="1"/>
          <p:nvPr>
            <p:ph idx="10" type="dt"/>
          </p:nvPr>
        </p:nvSpPr>
        <p:spPr>
          <a:xfrm>
            <a:off x="1003300" y="6436800"/>
            <a:ext cx="102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g2a2817969a0_0_710"/>
          <p:cNvSpPr txBox="1"/>
          <p:nvPr>
            <p:ph idx="11" type="ftr"/>
          </p:nvPr>
        </p:nvSpPr>
        <p:spPr>
          <a:xfrm>
            <a:off x="2025400" y="64368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g2a2817969a0_0_710"/>
          <p:cNvSpPr txBox="1"/>
          <p:nvPr>
            <p:ph idx="12" type="sldNum"/>
          </p:nvPr>
        </p:nvSpPr>
        <p:spPr>
          <a:xfrm>
            <a:off x="540000" y="6436800"/>
            <a:ext cx="46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216" name="Google Shape;216;g2a2817969a0_0_7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16000" y="6120000"/>
            <a:ext cx="1511810" cy="3870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7" name="Google Shape;217;g2a2817969a0_0_710"/>
          <p:cNvCxnSpPr/>
          <p:nvPr/>
        </p:nvCxnSpPr>
        <p:spPr>
          <a:xfrm>
            <a:off x="540000" y="5940000"/>
            <a:ext cx="111132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8" name="Google Shape;218;g2a2817969a0_0_710"/>
          <p:cNvSpPr txBox="1"/>
          <p:nvPr>
            <p:ph idx="2" type="body"/>
          </p:nvPr>
        </p:nvSpPr>
        <p:spPr>
          <a:xfrm>
            <a:off x="540000" y="1368000"/>
            <a:ext cx="63942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sz="30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and Image_C">
  <p:cSld name="Text and Image_C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a2817969a0_0_719"/>
          <p:cNvSpPr txBox="1"/>
          <p:nvPr>
            <p:ph type="title"/>
          </p:nvPr>
        </p:nvSpPr>
        <p:spPr>
          <a:xfrm>
            <a:off x="540000" y="540000"/>
            <a:ext cx="105156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Arial Narrow"/>
              <a:buNone/>
              <a:defRPr sz="4000">
                <a:solidFill>
                  <a:schemeClr val="accent5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g2a2817969a0_0_719"/>
          <p:cNvSpPr txBox="1"/>
          <p:nvPr>
            <p:ph idx="1" type="body"/>
          </p:nvPr>
        </p:nvSpPr>
        <p:spPr>
          <a:xfrm>
            <a:off x="540000" y="2362361"/>
            <a:ext cx="10515600" cy="3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2" name="Google Shape;222;g2a2817969a0_0_719"/>
          <p:cNvSpPr txBox="1"/>
          <p:nvPr>
            <p:ph idx="10" type="dt"/>
          </p:nvPr>
        </p:nvSpPr>
        <p:spPr>
          <a:xfrm>
            <a:off x="1003300" y="6436800"/>
            <a:ext cx="102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g2a2817969a0_0_719"/>
          <p:cNvSpPr txBox="1"/>
          <p:nvPr>
            <p:ph idx="11" type="ftr"/>
          </p:nvPr>
        </p:nvSpPr>
        <p:spPr>
          <a:xfrm>
            <a:off x="2025400" y="64368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g2a2817969a0_0_719"/>
          <p:cNvSpPr txBox="1"/>
          <p:nvPr>
            <p:ph idx="12" type="sldNum"/>
          </p:nvPr>
        </p:nvSpPr>
        <p:spPr>
          <a:xfrm>
            <a:off x="540000" y="6436800"/>
            <a:ext cx="46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25" name="Google Shape;225;g2a2817969a0_0_719"/>
          <p:cNvSpPr txBox="1"/>
          <p:nvPr>
            <p:ph idx="2" type="body"/>
          </p:nvPr>
        </p:nvSpPr>
        <p:spPr>
          <a:xfrm>
            <a:off x="540000" y="1368000"/>
            <a:ext cx="10515600" cy="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b="0" sz="30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cxnSp>
        <p:nvCxnSpPr>
          <p:cNvPr id="226" name="Google Shape;226;g2a2817969a0_0_719"/>
          <p:cNvCxnSpPr/>
          <p:nvPr/>
        </p:nvCxnSpPr>
        <p:spPr>
          <a:xfrm>
            <a:off x="540000" y="5940000"/>
            <a:ext cx="11113200" cy="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7" name="Google Shape;227;g2a2817969a0_0_7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16002" y="6120000"/>
            <a:ext cx="1511807" cy="387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7" name="Google Shape;2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Table Slide">
  <p:cSld name="Chart Table Slide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a2817969a0_0_728"/>
          <p:cNvSpPr txBox="1"/>
          <p:nvPr>
            <p:ph type="title"/>
          </p:nvPr>
        </p:nvSpPr>
        <p:spPr>
          <a:xfrm>
            <a:off x="540000" y="540000"/>
            <a:ext cx="105156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 Narrow"/>
              <a:buNone/>
              <a:defRPr sz="40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g2a2817969a0_0_728"/>
          <p:cNvSpPr txBox="1"/>
          <p:nvPr>
            <p:ph idx="1" type="body"/>
          </p:nvPr>
        </p:nvSpPr>
        <p:spPr>
          <a:xfrm>
            <a:off x="540000" y="1945400"/>
            <a:ext cx="10515600" cy="3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g2a2817969a0_0_728"/>
          <p:cNvSpPr txBox="1"/>
          <p:nvPr>
            <p:ph idx="10" type="dt"/>
          </p:nvPr>
        </p:nvSpPr>
        <p:spPr>
          <a:xfrm>
            <a:off x="1003300" y="6436800"/>
            <a:ext cx="102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g2a2817969a0_0_728"/>
          <p:cNvSpPr txBox="1"/>
          <p:nvPr>
            <p:ph idx="11" type="ftr"/>
          </p:nvPr>
        </p:nvSpPr>
        <p:spPr>
          <a:xfrm>
            <a:off x="2025400" y="64368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g2a2817969a0_0_728"/>
          <p:cNvSpPr txBox="1"/>
          <p:nvPr>
            <p:ph idx="12" type="sldNum"/>
          </p:nvPr>
        </p:nvSpPr>
        <p:spPr>
          <a:xfrm>
            <a:off x="540000" y="6436800"/>
            <a:ext cx="46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sp>
        <p:nvSpPr>
          <p:cNvPr id="234" name="Google Shape;234;g2a2817969a0_0_728"/>
          <p:cNvSpPr txBox="1"/>
          <p:nvPr>
            <p:ph idx="2" type="body"/>
          </p:nvPr>
        </p:nvSpPr>
        <p:spPr>
          <a:xfrm>
            <a:off x="540000" y="1514584"/>
            <a:ext cx="105156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cxnSp>
        <p:nvCxnSpPr>
          <p:cNvPr id="235" name="Google Shape;235;g2a2817969a0_0_728"/>
          <p:cNvCxnSpPr/>
          <p:nvPr/>
        </p:nvCxnSpPr>
        <p:spPr>
          <a:xfrm>
            <a:off x="540000" y="5940000"/>
            <a:ext cx="11113200" cy="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6" name="Google Shape;236;g2a2817969a0_0_7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16002" y="6120000"/>
            <a:ext cx="1511807" cy="387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a2817969a0_0_737"/>
          <p:cNvSpPr txBox="1"/>
          <p:nvPr>
            <p:ph type="title"/>
          </p:nvPr>
        </p:nvSpPr>
        <p:spPr>
          <a:xfrm>
            <a:off x="839788" y="365125"/>
            <a:ext cx="5157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 Narrow"/>
              <a:buNone/>
              <a:defRPr sz="4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g2a2817969a0_0_737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/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0" name="Google Shape;240;g2a2817969a0_0_737"/>
          <p:cNvSpPr txBox="1"/>
          <p:nvPr>
            <p:ph idx="2" type="body"/>
          </p:nvPr>
        </p:nvSpPr>
        <p:spPr>
          <a:xfrm>
            <a:off x="839788" y="2505075"/>
            <a:ext cx="5157900" cy="32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g2a2817969a0_0_737"/>
          <p:cNvSpPr txBox="1"/>
          <p:nvPr>
            <p:ph idx="3" type="body"/>
          </p:nvPr>
        </p:nvSpPr>
        <p:spPr>
          <a:xfrm>
            <a:off x="6172200" y="365124"/>
            <a:ext cx="5183100" cy="53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" name="Google Shape;242;g2a2817969a0_0_737"/>
          <p:cNvSpPr txBox="1"/>
          <p:nvPr>
            <p:ph idx="10" type="dt"/>
          </p:nvPr>
        </p:nvSpPr>
        <p:spPr>
          <a:xfrm>
            <a:off x="1003300" y="6436800"/>
            <a:ext cx="102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g2a2817969a0_0_737"/>
          <p:cNvSpPr txBox="1"/>
          <p:nvPr>
            <p:ph idx="11" type="ftr"/>
          </p:nvPr>
        </p:nvSpPr>
        <p:spPr>
          <a:xfrm>
            <a:off x="2025400" y="64368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g2a2817969a0_0_737"/>
          <p:cNvSpPr txBox="1"/>
          <p:nvPr>
            <p:ph idx="12" type="sldNum"/>
          </p:nvPr>
        </p:nvSpPr>
        <p:spPr>
          <a:xfrm>
            <a:off x="540000" y="6436800"/>
            <a:ext cx="46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cxnSp>
        <p:nvCxnSpPr>
          <p:cNvPr id="245" name="Google Shape;245;g2a2817969a0_0_737"/>
          <p:cNvCxnSpPr/>
          <p:nvPr/>
        </p:nvCxnSpPr>
        <p:spPr>
          <a:xfrm>
            <a:off x="540000" y="5940000"/>
            <a:ext cx="11113200" cy="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6" name="Google Shape;246;g2a2817969a0_0_7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16002" y="6120000"/>
            <a:ext cx="1511807" cy="387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a2817969a0_0_747"/>
          <p:cNvSpPr txBox="1"/>
          <p:nvPr>
            <p:ph type="title"/>
          </p:nvPr>
        </p:nvSpPr>
        <p:spPr>
          <a:xfrm>
            <a:off x="540000" y="5400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 Narrow"/>
              <a:buNone/>
              <a:defRPr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g2a2817969a0_0_747"/>
          <p:cNvSpPr txBox="1"/>
          <p:nvPr>
            <p:ph idx="10" type="dt"/>
          </p:nvPr>
        </p:nvSpPr>
        <p:spPr>
          <a:xfrm>
            <a:off x="1003300" y="6436800"/>
            <a:ext cx="102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g2a2817969a0_0_747"/>
          <p:cNvSpPr txBox="1"/>
          <p:nvPr>
            <p:ph idx="11" type="ftr"/>
          </p:nvPr>
        </p:nvSpPr>
        <p:spPr>
          <a:xfrm>
            <a:off x="2025400" y="64368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g2a2817969a0_0_747"/>
          <p:cNvSpPr txBox="1"/>
          <p:nvPr>
            <p:ph idx="12" type="sldNum"/>
          </p:nvPr>
        </p:nvSpPr>
        <p:spPr>
          <a:xfrm>
            <a:off x="540000" y="6436800"/>
            <a:ext cx="46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252" name="Google Shape;252;g2a2817969a0_0_7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16002" y="6120000"/>
            <a:ext cx="1511807" cy="3870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3" name="Google Shape;253;g2a2817969a0_0_747"/>
          <p:cNvCxnSpPr/>
          <p:nvPr/>
        </p:nvCxnSpPr>
        <p:spPr>
          <a:xfrm>
            <a:off x="540000" y="5940000"/>
            <a:ext cx="11113200" cy="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a2817969a0_0_754"/>
          <p:cNvSpPr txBox="1"/>
          <p:nvPr>
            <p:ph idx="10" type="dt"/>
          </p:nvPr>
        </p:nvSpPr>
        <p:spPr>
          <a:xfrm>
            <a:off x="1003300" y="6436800"/>
            <a:ext cx="102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g2a2817969a0_0_754"/>
          <p:cNvSpPr txBox="1"/>
          <p:nvPr>
            <p:ph idx="11" type="ftr"/>
          </p:nvPr>
        </p:nvSpPr>
        <p:spPr>
          <a:xfrm>
            <a:off x="2025400" y="64368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g2a2817969a0_0_754"/>
          <p:cNvSpPr txBox="1"/>
          <p:nvPr>
            <p:ph idx="12" type="sldNum"/>
          </p:nvPr>
        </p:nvSpPr>
        <p:spPr>
          <a:xfrm>
            <a:off x="540000" y="6436800"/>
            <a:ext cx="46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258" name="Google Shape;258;g2a2817969a0_0_7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16002" y="6120000"/>
            <a:ext cx="1511807" cy="3870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g2a2817969a0_0_754"/>
          <p:cNvCxnSpPr/>
          <p:nvPr/>
        </p:nvCxnSpPr>
        <p:spPr>
          <a:xfrm>
            <a:off x="540000" y="5940000"/>
            <a:ext cx="11113200" cy="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>
  <p:cSld name="2_Title Only">
    <p:bg>
      <p:bgPr>
        <a:solidFill>
          <a:schemeClr val="lt2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silhouette&#10;&#10;Description automatically generated" id="261" name="Google Shape;261;g2a2817969a0_0_760"/>
          <p:cNvPicPr preferRelativeResize="0"/>
          <p:nvPr/>
        </p:nvPicPr>
        <p:blipFill rotWithShape="1">
          <a:blip r:embed="rId2">
            <a:alphaModFix/>
          </a:blip>
          <a:srcRect b="4798" l="26666" r="7195" t="58315"/>
          <a:stretch/>
        </p:blipFill>
        <p:spPr>
          <a:xfrm>
            <a:off x="0" y="-1"/>
            <a:ext cx="8747999" cy="54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2a2817969a0_0_760"/>
          <p:cNvSpPr txBox="1"/>
          <p:nvPr>
            <p:ph type="title"/>
          </p:nvPr>
        </p:nvSpPr>
        <p:spPr>
          <a:xfrm>
            <a:off x="540000" y="540000"/>
            <a:ext cx="7552500" cy="32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Arial Narrow"/>
              <a:buNone/>
              <a:defRPr sz="10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g2a2817969a0_0_760"/>
          <p:cNvSpPr txBox="1"/>
          <p:nvPr>
            <p:ph idx="10" type="dt"/>
          </p:nvPr>
        </p:nvSpPr>
        <p:spPr>
          <a:xfrm>
            <a:off x="1003300" y="6436800"/>
            <a:ext cx="102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g2a2817969a0_0_760"/>
          <p:cNvSpPr txBox="1"/>
          <p:nvPr>
            <p:ph idx="11" type="ftr"/>
          </p:nvPr>
        </p:nvSpPr>
        <p:spPr>
          <a:xfrm>
            <a:off x="2025400" y="64368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g2a2817969a0_0_760"/>
          <p:cNvSpPr txBox="1"/>
          <p:nvPr>
            <p:ph idx="12" type="sldNum"/>
          </p:nvPr>
        </p:nvSpPr>
        <p:spPr>
          <a:xfrm>
            <a:off x="540000" y="6436800"/>
            <a:ext cx="46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  <p:pic>
        <p:nvPicPr>
          <p:cNvPr id="266" name="Google Shape;266;g2a2817969a0_0_7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16002" y="6120000"/>
            <a:ext cx="1511807" cy="3870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7" name="Google Shape;267;g2a2817969a0_0_760"/>
          <p:cNvCxnSpPr/>
          <p:nvPr/>
        </p:nvCxnSpPr>
        <p:spPr>
          <a:xfrm>
            <a:off x="540000" y="5940000"/>
            <a:ext cx="11113200" cy="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23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a2817969a0_0_587"/>
          <p:cNvSpPr txBox="1"/>
          <p:nvPr>
            <p:ph type="title"/>
          </p:nvPr>
        </p:nvSpPr>
        <p:spPr>
          <a:xfrm>
            <a:off x="540000" y="5400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Arial Narrow"/>
              <a:buNone/>
              <a:defRPr b="1" i="0" sz="5000" u="none" cap="none" strike="noStrik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g2a2817969a0_0_587"/>
          <p:cNvSpPr txBox="1"/>
          <p:nvPr>
            <p:ph idx="1" type="body"/>
          </p:nvPr>
        </p:nvSpPr>
        <p:spPr>
          <a:xfrm>
            <a:off x="5400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g2a2817969a0_0_587"/>
          <p:cNvSpPr txBox="1"/>
          <p:nvPr>
            <p:ph idx="10" type="dt"/>
          </p:nvPr>
        </p:nvSpPr>
        <p:spPr>
          <a:xfrm>
            <a:off x="1003300" y="6436800"/>
            <a:ext cx="1022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g2a2817969a0_0_587"/>
          <p:cNvSpPr txBox="1"/>
          <p:nvPr>
            <p:ph idx="11" type="ftr"/>
          </p:nvPr>
        </p:nvSpPr>
        <p:spPr>
          <a:xfrm>
            <a:off x="2025400" y="643680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g2a2817969a0_0_587"/>
          <p:cNvSpPr txBox="1"/>
          <p:nvPr>
            <p:ph idx="12" type="sldNum"/>
          </p:nvPr>
        </p:nvSpPr>
        <p:spPr>
          <a:xfrm>
            <a:off x="540000" y="6436800"/>
            <a:ext cx="46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8.png"/><Relationship Id="rId4" Type="http://schemas.openxmlformats.org/officeDocument/2006/relationships/image" Target="../media/image35.png"/><Relationship Id="rId5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6.png"/><Relationship Id="rId4" Type="http://schemas.openxmlformats.org/officeDocument/2006/relationships/image" Target="../media/image3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hyperlink" Target="https://impactofyouth.org/index.php/sample-page/" TargetMode="External"/><Relationship Id="rId5" Type="http://schemas.openxmlformats.org/officeDocument/2006/relationships/hyperlink" Target="https://impactofyouth.org/index.php/sample-page/" TargetMode="External"/><Relationship Id="rId6" Type="http://schemas.openxmlformats.org/officeDocument/2006/relationships/hyperlink" Target="https://impactofyouth.org/index.php/sample-page/" TargetMode="External"/><Relationship Id="rId7" Type="http://schemas.openxmlformats.org/officeDocument/2006/relationships/hyperlink" Target="https://impactofyouth.org/index.php/sample-page/" TargetMode="External"/><Relationship Id="rId8" Type="http://schemas.openxmlformats.org/officeDocument/2006/relationships/image" Target="../media/image3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impactofyouth.org/index.php/sample-page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jpg"/><Relationship Id="rId4" Type="http://schemas.openxmlformats.org/officeDocument/2006/relationships/hyperlink" Target="about:blank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5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png"/><Relationship Id="rId4" Type="http://schemas.openxmlformats.org/officeDocument/2006/relationships/image" Target="../media/image27.png"/><Relationship Id="rId5" Type="http://schemas.openxmlformats.org/officeDocument/2006/relationships/image" Target="../media/image18.png"/><Relationship Id="rId6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9.jpg"/><Relationship Id="rId10" Type="http://schemas.openxmlformats.org/officeDocument/2006/relationships/image" Target="../media/image32.png"/><Relationship Id="rId13" Type="http://schemas.openxmlformats.org/officeDocument/2006/relationships/image" Target="../media/image27.png"/><Relationship Id="rId12" Type="http://schemas.openxmlformats.org/officeDocument/2006/relationships/hyperlink" Target="https://impactofyouth.org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png"/><Relationship Id="rId4" Type="http://schemas.openxmlformats.org/officeDocument/2006/relationships/image" Target="../media/image26.jpg"/><Relationship Id="rId9" Type="http://schemas.openxmlformats.org/officeDocument/2006/relationships/image" Target="../media/image16.jpg"/><Relationship Id="rId14" Type="http://schemas.openxmlformats.org/officeDocument/2006/relationships/image" Target="../media/image21.png"/><Relationship Id="rId5" Type="http://schemas.openxmlformats.org/officeDocument/2006/relationships/image" Target="../media/image19.png"/><Relationship Id="rId6" Type="http://schemas.openxmlformats.org/officeDocument/2006/relationships/image" Target="../media/image33.jpg"/><Relationship Id="rId7" Type="http://schemas.openxmlformats.org/officeDocument/2006/relationships/image" Target="../media/image18.png"/><Relationship Id="rId8" Type="http://schemas.openxmlformats.org/officeDocument/2006/relationships/image" Target="../media/image3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4.jpg"/><Relationship Id="rId4" Type="http://schemas.openxmlformats.org/officeDocument/2006/relationships/image" Target="../media/image21.png"/><Relationship Id="rId5" Type="http://schemas.openxmlformats.org/officeDocument/2006/relationships/image" Target="../media/image3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0.jp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a2817969a0_0_199"/>
          <p:cNvSpPr txBox="1"/>
          <p:nvPr/>
        </p:nvSpPr>
        <p:spPr>
          <a:xfrm>
            <a:off x="0" y="975425"/>
            <a:ext cx="8357400" cy="51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n-IE" sz="3600">
                <a:solidFill>
                  <a:schemeClr val="lt1"/>
                </a:solidFill>
              </a:rPr>
            </a:br>
            <a:br>
              <a:rPr b="1" lang="en-IE" sz="3900">
                <a:solidFill>
                  <a:schemeClr val="lt1"/>
                </a:solidFill>
              </a:rPr>
            </a:br>
            <a:r>
              <a:rPr b="1" lang="en-IE" sz="3900">
                <a:solidFill>
                  <a:schemeClr val="lt1"/>
                </a:solidFill>
              </a:rPr>
              <a:t> Vision for Youth Work </a:t>
            </a:r>
            <a:br>
              <a:rPr b="1" lang="en-IE" sz="3900">
                <a:solidFill>
                  <a:schemeClr val="lt1"/>
                </a:solidFill>
              </a:rPr>
            </a:br>
            <a:r>
              <a:rPr b="1" lang="en-IE" sz="3900">
                <a:solidFill>
                  <a:schemeClr val="lt1"/>
                </a:solidFill>
              </a:rPr>
              <a:t>Aspect 6: Quality, Relevance and Responsiveness</a:t>
            </a:r>
            <a:endParaRPr b="1" sz="39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9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b="1" lang="en-IE" sz="2400">
                <a:solidFill>
                  <a:schemeClr val="lt1"/>
                </a:solidFill>
              </a:rPr>
              <a:t>With </a:t>
            </a:r>
            <a:endParaRPr b="1" sz="2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 Narrow"/>
              <a:buNone/>
            </a:pPr>
            <a:r>
              <a:rPr b="1" lang="en-IE" sz="2400">
                <a:solidFill>
                  <a:schemeClr val="lt1"/>
                </a:solidFill>
              </a:rPr>
              <a:t>Dr. Hilary Tierney, CYRD, Maynooth University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b="1" lang="en-IE" sz="2400">
                <a:solidFill>
                  <a:schemeClr val="lt1"/>
                </a:solidFill>
              </a:rPr>
              <a:t>and 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b="1" lang="en-IE" sz="2400">
                <a:solidFill>
                  <a:schemeClr val="lt1"/>
                </a:solidFill>
              </a:rPr>
              <a:t>Áine Ferris, Scouting Ireland</a:t>
            </a:r>
            <a:endParaRPr b="1" sz="3600">
              <a:solidFill>
                <a:schemeClr val="lt1"/>
              </a:solidFill>
            </a:endParaRPr>
          </a:p>
        </p:txBody>
      </p:sp>
      <p:pic>
        <p:nvPicPr>
          <p:cNvPr id="273" name="Google Shape;273;g2a2817969a0_0_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8875" y="60200"/>
            <a:ext cx="4045025" cy="204947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2a2817969a0_0_199"/>
          <p:cNvSpPr txBox="1"/>
          <p:nvPr/>
        </p:nvSpPr>
        <p:spPr>
          <a:xfrm>
            <a:off x="10479775" y="2432900"/>
            <a:ext cx="1731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75" name="Google Shape;275;g2a2817969a0_0_199"/>
          <p:cNvSpPr txBox="1"/>
          <p:nvPr/>
        </p:nvSpPr>
        <p:spPr>
          <a:xfrm>
            <a:off x="8727625" y="2165600"/>
            <a:ext cx="2941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b="1" lang="en-IE" sz="2800">
                <a:solidFill>
                  <a:schemeClr val="lt1"/>
                </a:solidFill>
              </a:rPr>
              <a:t>8th Dec 2023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8"/>
          <p:cNvSpPr txBox="1"/>
          <p:nvPr>
            <p:ph type="title"/>
          </p:nvPr>
        </p:nvSpPr>
        <p:spPr>
          <a:xfrm>
            <a:off x="207818" y="365125"/>
            <a:ext cx="11835246" cy="7363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IE" sz="3600"/>
              <a:t>Personal and Social Outcomes of Youth Work in Ireland</a:t>
            </a:r>
            <a:endParaRPr/>
          </a:p>
        </p:txBody>
      </p:sp>
      <p:pic>
        <p:nvPicPr>
          <p:cNvPr descr="A diagram of a diagram&#10;&#10;Description automatically generated with medium confidence" id="350" name="Google Shape;350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144" y="1558636"/>
            <a:ext cx="12111856" cy="5193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9"/>
          <p:cNvSpPr txBox="1"/>
          <p:nvPr>
            <p:ph type="title"/>
          </p:nvPr>
        </p:nvSpPr>
        <p:spPr>
          <a:xfrm>
            <a:off x="838200" y="365125"/>
            <a:ext cx="10515600" cy="950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E2F3"/>
              </a:buClr>
              <a:buSzPts val="3000"/>
              <a:buFont typeface="Calibri"/>
              <a:buNone/>
            </a:pPr>
            <a:r>
              <a:rPr b="1" lang="en-IE" sz="3000" cap="none">
                <a:solidFill>
                  <a:srgbClr val="D8E2F3"/>
                </a:solidFill>
                <a:latin typeface="Calibri"/>
                <a:ea typeface="Calibri"/>
                <a:cs typeface="Calibri"/>
                <a:sym typeface="Calibri"/>
              </a:rPr>
              <a:t>2. DEVELOPMENT OF IMPACT MEASUREMENT TOOLKIT AND FIRST ROUND OF PILOT TESTS</a:t>
            </a:r>
            <a:endParaRPr/>
          </a:p>
        </p:txBody>
      </p:sp>
      <p:pic>
        <p:nvPicPr>
          <p:cNvPr descr="Icon&#10;&#10;Description automatically generated" id="356" name="Google Shape;356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04786" y="3187997"/>
            <a:ext cx="4819240" cy="26523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357" name="Google Shape;35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4474" y="3187997"/>
            <a:ext cx="2848553" cy="2848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9"/>
          <p:cNvSpPr txBox="1"/>
          <p:nvPr/>
        </p:nvSpPr>
        <p:spPr>
          <a:xfrm>
            <a:off x="727364" y="2116026"/>
            <a:ext cx="383527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E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SURVEY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E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Self-perception statements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E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tackling all areas of personal growth</a:t>
            </a:r>
            <a:endParaRPr b="1"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E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MS Teams, Google Forms etc</a:t>
            </a:r>
            <a:endParaRPr b="1"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9"/>
          <p:cNvSpPr txBox="1"/>
          <p:nvPr/>
        </p:nvSpPr>
        <p:spPr>
          <a:xfrm>
            <a:off x="6482539" y="2026227"/>
            <a:ext cx="419931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E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FOCUS GROUPS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E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In-depth discussions with young people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E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14-18 years old for the pilots</a:t>
            </a:r>
            <a:endParaRPr b="1"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text&#10;&#10;Description automatically generated" id="360" name="Google Shape;36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77735" y="6283163"/>
            <a:ext cx="2781450" cy="750992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9"/>
          <p:cNvSpPr txBox="1"/>
          <p:nvPr/>
        </p:nvSpPr>
        <p:spPr>
          <a:xfrm>
            <a:off x="4413027" y="1562027"/>
            <a:ext cx="2757934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E" sz="3000" cap="none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METHODOLOGY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0"/>
          <p:cNvSpPr txBox="1"/>
          <p:nvPr>
            <p:ph type="title"/>
          </p:nvPr>
        </p:nvSpPr>
        <p:spPr>
          <a:xfrm>
            <a:off x="838200" y="115743"/>
            <a:ext cx="10515600" cy="777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</a:pPr>
            <a:r>
              <a:rPr b="1" lang="en-IE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MIYO Online Survey</a:t>
            </a:r>
            <a:endParaRPr/>
          </a:p>
        </p:txBody>
      </p:sp>
      <p:sp>
        <p:nvSpPr>
          <p:cNvPr id="367" name="Google Shape;367;p10"/>
          <p:cNvSpPr txBox="1"/>
          <p:nvPr>
            <p:ph idx="1" type="body"/>
          </p:nvPr>
        </p:nvSpPr>
        <p:spPr>
          <a:xfrm>
            <a:off x="519545" y="893618"/>
            <a:ext cx="11014364" cy="5283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200"/>
              <a:buChar char="•"/>
            </a:pPr>
            <a:r>
              <a:rPr lang="en-IE" sz="2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Anonymous (think about issues of consent /data protection)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200"/>
              <a:buChar char="•"/>
            </a:pPr>
            <a:r>
              <a:rPr lang="en-IE" sz="2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Focus on young people 14-18 years old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200"/>
              <a:buChar char="•"/>
            </a:pPr>
            <a:r>
              <a:rPr lang="en-IE" sz="2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Two parts and 45 Questions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200"/>
              <a:buChar char="•"/>
            </a:pPr>
            <a:r>
              <a:rPr b="1" lang="en-IE" sz="2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Part 1 </a:t>
            </a:r>
            <a:r>
              <a:rPr lang="en-IE" sz="2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b="1" lang="en-IE" sz="2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Demographics </a:t>
            </a:r>
            <a:r>
              <a:rPr lang="en-IE" sz="2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(location, background, age, parental occupation, gender, religion, length and frequency of involvement etc.)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200"/>
              <a:buChar char="•"/>
            </a:pPr>
            <a:r>
              <a:rPr b="1" lang="en-IE" sz="2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Part 2 – Statements </a:t>
            </a:r>
            <a:endParaRPr/>
          </a:p>
          <a:p>
            <a:pPr indent="-228600" lvl="0" marL="2286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200"/>
              <a:buChar char="•"/>
            </a:pPr>
            <a:r>
              <a:rPr lang="en-IE" sz="2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Statement 1(a), 2(a) etc - about individual experiences, qualities and skills.  </a:t>
            </a:r>
            <a:r>
              <a:rPr i="1" lang="en-IE" sz="2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You are asked to consider the extent to which each statement is true of you.</a:t>
            </a:r>
            <a:endParaRPr sz="2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0070C0"/>
              </a:buClr>
              <a:buSzPts val="2200"/>
              <a:buChar char="•"/>
            </a:pPr>
            <a:r>
              <a:rPr lang="en-IE" sz="2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Accompanying statement – 1(b), 2(b) etc - which relates to your organisation/project. </a:t>
            </a:r>
            <a:r>
              <a:rPr i="1" lang="en-IE" sz="2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You are asked to consider how true that statement is in your own case.</a:t>
            </a:r>
            <a:endParaRPr sz="2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0070C0"/>
              </a:buClr>
              <a:buSzPts val="2200"/>
              <a:buChar char="•"/>
            </a:pPr>
            <a:r>
              <a:rPr lang="en-IE" sz="2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b="1" lang="en-IE" sz="2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lang="en-IE" sz="22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of these statements, please assign a score on a scale from 1 to 10, where 1 means “Not true at all” and 10 means “Absolutely true”.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text&#10;&#10;Description automatically generated" id="368" name="Google Shape;36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79616" y="5676126"/>
            <a:ext cx="1412383" cy="118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1"/>
          <p:cNvSpPr txBox="1"/>
          <p:nvPr>
            <p:ph type="title"/>
          </p:nvPr>
        </p:nvSpPr>
        <p:spPr>
          <a:xfrm>
            <a:off x="838200" y="365126"/>
            <a:ext cx="10515600" cy="4869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lang="en-IE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Sample of survey statements</a:t>
            </a:r>
            <a:endParaRPr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78" y="966354"/>
            <a:ext cx="11113477" cy="5888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A screenshot of a computer&#10;&#10;Description automatically generated" id="380" name="Google Shape;380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65125"/>
            <a:ext cx="12290925" cy="58118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381" name="Google Shape;38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79616" y="5676126"/>
            <a:ext cx="1412383" cy="118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3"/>
          <p:cNvSpPr txBox="1"/>
          <p:nvPr>
            <p:ph type="title"/>
          </p:nvPr>
        </p:nvSpPr>
        <p:spPr>
          <a:xfrm>
            <a:off x="838200" y="120515"/>
            <a:ext cx="10515600" cy="6116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</a:pPr>
            <a:r>
              <a:rPr b="1" i="0" lang="en-IE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 Short Guide for Conducting a Pilot Study</a:t>
            </a:r>
            <a:endParaRPr b="1" sz="3600">
              <a:solidFill>
                <a:srgbClr val="0070C0"/>
              </a:solidFill>
            </a:endParaRPr>
          </a:p>
        </p:txBody>
      </p:sp>
      <p:pic>
        <p:nvPicPr>
          <p:cNvPr descr="Graphical user interface, text&#10;&#10;Description automatically generated" id="388" name="Google Shape;3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77735" y="6283163"/>
            <a:ext cx="2781450" cy="750992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13"/>
          <p:cNvSpPr txBox="1"/>
          <p:nvPr>
            <p:ph idx="1" type="body"/>
          </p:nvPr>
        </p:nvSpPr>
        <p:spPr>
          <a:xfrm>
            <a:off x="207818" y="732134"/>
            <a:ext cx="11984182" cy="5627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AutoNum type="arabicPeriod"/>
            </a:pPr>
            <a:r>
              <a:rPr b="1" i="0" lang="en-I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Survey Translation and Digitalization</a:t>
            </a:r>
            <a:r>
              <a:rPr b="0" i="0" lang="en-I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Translate the survey questionnaire into the local language of the youth organisation and digitise it for online distribution – thinking about sampling.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AutoNum type="arabicPeriod"/>
            </a:pPr>
            <a:r>
              <a:rPr b="1" i="0" lang="en-I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Moderator Recruitment</a:t>
            </a:r>
            <a:r>
              <a:rPr b="0" i="0" lang="en-I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Recruit moderators/facilitators from within the organisation or local community for focus group interviews.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AutoNum type="arabicPeriod"/>
            </a:pPr>
            <a:r>
              <a:rPr b="1" i="0" lang="en-I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Data Collection and Input</a:t>
            </a:r>
            <a:r>
              <a:rPr b="0" i="0" lang="en-I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Gather data from the survey and focus groups as per guidelines and input quantitative data into the provided Excel template.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AutoNum type="arabicPeriod"/>
            </a:pPr>
            <a:r>
              <a:rPr b="1" i="0" lang="en-I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Data Analysis</a:t>
            </a:r>
            <a:r>
              <a:rPr b="0" i="0" lang="en-I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Analyse survey data using the Excel template and interpret focus group discussions following content analysis guidelines.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AutoNum type="arabicPeriod"/>
            </a:pPr>
            <a:r>
              <a:rPr b="1" i="0" lang="en-I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Presentation of Findings and Application</a:t>
            </a:r>
            <a:r>
              <a:rPr b="0" i="0" lang="en-I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Prepare and present a report on the research results to showcase your impact to donors/funders, parents, and the local community. Use the insights gained to enhance and tailor your educational offer to young people.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u="sng">
              <a:solidFill>
                <a:srgbClr val="0070C0"/>
              </a:solidFill>
              <a:latin typeface="Arial"/>
              <a:ea typeface="Arial"/>
              <a:cs typeface="Arial"/>
              <a:sym typeface="Arial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ct val="100000"/>
              <a:buNone/>
            </a:pPr>
            <a:r>
              <a:rPr b="1" lang="en-IE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Trainer Guide available</a:t>
            </a:r>
            <a:r>
              <a:rPr lang="en-IE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1" lang="en-IE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here.</a:t>
            </a:r>
            <a:endParaRPr b="1" i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A picture containing text&#10;&#10;Description automatically generated" id="390" name="Google Shape;390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158097" y="5992836"/>
            <a:ext cx="1033902" cy="865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4"/>
          <p:cNvSpPr txBox="1"/>
          <p:nvPr>
            <p:ph type="title"/>
          </p:nvPr>
        </p:nvSpPr>
        <p:spPr>
          <a:xfrm>
            <a:off x="838200" y="365126"/>
            <a:ext cx="10515600" cy="393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b="1" lang="en-IE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Report on Pilot 1</a:t>
            </a:r>
            <a:endParaRPr/>
          </a:p>
        </p:txBody>
      </p:sp>
      <p:sp>
        <p:nvSpPr>
          <p:cNvPr id="396" name="Google Shape;396;p14"/>
          <p:cNvSpPr txBox="1"/>
          <p:nvPr>
            <p:ph idx="1" type="body"/>
          </p:nvPr>
        </p:nvSpPr>
        <p:spPr>
          <a:xfrm>
            <a:off x="353291" y="862446"/>
            <a:ext cx="11419609" cy="58085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00"/>
              <a:buNone/>
            </a:pPr>
            <a:r>
              <a:rPr lang="en-IE" sz="2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Report available at the MIYO website at this </a:t>
            </a:r>
            <a:r>
              <a:rPr lang="en-IE" sz="26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 </a:t>
            </a:r>
            <a:endParaRPr sz="2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600"/>
              <a:buNone/>
            </a:pPr>
            <a:r>
              <a:rPr lang="en-IE" sz="2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p.72. ‘… (give) further thought both to </a:t>
            </a:r>
            <a:r>
              <a:rPr i="1" lang="en-IE" sz="2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ways of assessing learning and development of different types </a:t>
            </a:r>
            <a:r>
              <a:rPr lang="en-IE" sz="2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and also to </a:t>
            </a:r>
            <a:r>
              <a:rPr i="1" lang="en-IE" sz="2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ways of enabling young people to become more aware of the learning and development </a:t>
            </a:r>
            <a:r>
              <a:rPr lang="en-IE" sz="2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that is taking place. This is important for several reasons: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600"/>
              <a:buAutoNum type="alphaLcParenBoth"/>
            </a:pPr>
            <a:r>
              <a:rPr lang="en-IE" sz="2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educational science shows that people learn more effectively when they consciously reflect on what they are learning;</a:t>
            </a:r>
            <a:endParaRPr/>
          </a:p>
          <a:p>
            <a:pPr indent="-3492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600"/>
              <a:buNone/>
            </a:pPr>
            <a:r>
              <a:rPr lang="en-IE" sz="2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(b) the more aware young people are of what they have learned through Scouting/youth work the better placed they will be to put such learning to good use, e.g. in educational and job applications;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600"/>
              <a:buNone/>
            </a:pPr>
            <a:r>
              <a:rPr lang="en-IE" sz="2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(c) the more explicitly young people can articulate their learning, the greater the promotional and reputational benefits for the organisations.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&#10;&#10;Description automatically generated with low confidence" id="401" name="Google Shape;40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1844" y="1661793"/>
            <a:ext cx="4768755" cy="318639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15"/>
          <p:cNvSpPr txBox="1"/>
          <p:nvPr/>
        </p:nvSpPr>
        <p:spPr>
          <a:xfrm>
            <a:off x="457201" y="497716"/>
            <a:ext cx="1206384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E" sz="3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MIYO Project  website </a:t>
            </a:r>
            <a:r>
              <a:rPr b="1" lang="en-IE" sz="32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https://impactofyouth.org/</a:t>
            </a:r>
            <a:endParaRPr b="1" sz="3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g2a2817969a0_0_5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0" y="5724378"/>
            <a:ext cx="2520701" cy="6454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g2a2817969a0_0_579"/>
          <p:cNvCxnSpPr/>
          <p:nvPr/>
        </p:nvCxnSpPr>
        <p:spPr>
          <a:xfrm>
            <a:off x="540000" y="936000"/>
            <a:ext cx="4400400" cy="0"/>
          </a:xfrm>
          <a:prstGeom prst="straightConnector1">
            <a:avLst/>
          </a:prstGeom>
          <a:noFill/>
          <a:ln cap="flat" cmpd="sng" w="508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2" name="Google Shape;282;g2a2817969a0_0_579"/>
          <p:cNvSpPr txBox="1"/>
          <p:nvPr/>
        </p:nvSpPr>
        <p:spPr>
          <a:xfrm>
            <a:off x="1869625" y="1366500"/>
            <a:ext cx="2811900" cy="4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IE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Youth work policy, provision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IE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practice rests on and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IE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 informed by a clear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IE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commitment to </a:t>
            </a:r>
            <a:r>
              <a:rPr b="1" i="0" lang="en-IE" sz="16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reflection</a:t>
            </a:r>
            <a:r>
              <a:rPr b="0" i="0" lang="en-IE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IE" sz="16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monitoring and evaluation</a:t>
            </a:r>
            <a:r>
              <a:rPr b="0" i="0" lang="en-IE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IE" sz="16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research and evidence</a:t>
            </a:r>
            <a:r>
              <a:rPr b="0" i="0" lang="en-IE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all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IE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a manner that respects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IE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 involves young people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IE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themselves; thus helping to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IE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ensure that it remains attuned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IE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the changing needs and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IE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circumstances of young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IE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people while consistently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IE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delivering to the highest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IE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standards.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2a2817969a0_0_579"/>
          <p:cNvSpPr txBox="1"/>
          <p:nvPr/>
        </p:nvSpPr>
        <p:spPr>
          <a:xfrm>
            <a:off x="7716100" y="1806700"/>
            <a:ext cx="34680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AutoNum type="arabicPeriod"/>
            </a:pPr>
            <a:r>
              <a:rPr b="0" i="0" lang="en-IE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Reflection: how do we create spaces of reflection with young people?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AutoNum type="arabicPeriod"/>
            </a:pPr>
            <a:r>
              <a:rPr b="0" i="0" lang="en-IE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Monitoring, evaluation and reporting: how do we know that youth work, is working?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AutoNum type="arabicPeriod"/>
            </a:pPr>
            <a:r>
              <a:rPr b="0" i="0" lang="en-IE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Research and ev</a:t>
            </a:r>
            <a:r>
              <a:rPr b="0" i="0" lang="en-IE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idence: </a:t>
            </a:r>
            <a:r>
              <a:rPr b="0" i="0" lang="en-IE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how can research support the development of quality youth work provision and practice?</a:t>
            </a:r>
            <a:endParaRPr b="0" i="0" sz="1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AutoNum type="arabicPeriod"/>
            </a:pPr>
            <a:r>
              <a:rPr b="0" i="0" lang="en-IE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 coordinated approach</a:t>
            </a:r>
            <a:endParaRPr b="0" i="0" sz="1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IE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to research-How do we do this?</a:t>
            </a:r>
            <a:endParaRPr b="0" i="0" sz="1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g2a2817969a0_0_5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9100" y="1085650"/>
            <a:ext cx="2667000" cy="47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"/>
          <p:cNvSpPr txBox="1"/>
          <p:nvPr>
            <p:ph type="title"/>
          </p:nvPr>
        </p:nvSpPr>
        <p:spPr>
          <a:xfrm>
            <a:off x="407963" y="533400"/>
            <a:ext cx="11451101" cy="2639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</a:pPr>
            <a:r>
              <a:rPr b="1" lang="en-IE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Measuring Impact of Youth Organisations</a:t>
            </a:r>
            <a:endParaRPr b="1"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</a:pPr>
            <a:r>
              <a:rPr b="1" lang="en-IE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Case Study for:</a:t>
            </a:r>
            <a:br>
              <a:rPr b="1" lang="en-IE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n-IE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IE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Vision for Youth Work </a:t>
            </a:r>
            <a:br>
              <a:rPr b="1" lang="en-IE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IE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Aspect 6: Quality, Relevance and Responsiveness</a:t>
            </a:r>
            <a:endParaRPr b="1"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ynooth University" id="290" name="Google Shape;290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80" y="5220549"/>
            <a:ext cx="2760888" cy="123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98168" y="5238109"/>
            <a:ext cx="3176209" cy="1054502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"/>
          <p:cNvSpPr txBox="1"/>
          <p:nvPr/>
        </p:nvSpPr>
        <p:spPr>
          <a:xfrm>
            <a:off x="935183" y="3551931"/>
            <a:ext cx="10328562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Graphics Zone - Scouting Ireland" id="293" name="Google Shape;29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70278" y="5070567"/>
            <a:ext cx="3784442" cy="138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74377" y="5252457"/>
            <a:ext cx="2161735" cy="1259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aynooth University" id="299" name="Google Shape;2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925" y="560626"/>
            <a:ext cx="3570286" cy="15668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ssion, Vision and Guiding principles | YMCA Europe" id="300" name="Google Shape;30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00387" y="485466"/>
            <a:ext cx="3259753" cy="15453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running&#10;&#10;Description automatically generated with low confidence" id="301" name="Google Shape;30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23618" y="4318848"/>
            <a:ext cx="1677340" cy="2539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18291" y="3957189"/>
            <a:ext cx="2296476" cy="29008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s Zone - Scouting Ireland" id="303" name="Google Shape;303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239" y="2185213"/>
            <a:ext cx="3700462" cy="12826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uropean Scout Region (World Organization of the Scout Movement) - Wikipedia" id="304" name="Google Shape;304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80663" y="485466"/>
            <a:ext cx="307340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erbinding" id="305" name="Google Shape;305;p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291637" y="4493239"/>
            <a:ext cx="2900363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ommunikationsmaterial - Scouterna" id="306" name="Google Shape;306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88882" y="4493239"/>
            <a:ext cx="3673753" cy="7644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Сојуз на извидници на Македонија - Scout Association of Macedonia - Home |  Facebook" id="307" name="Google Shape;307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094121" y="2062126"/>
            <a:ext cx="1865313" cy="1865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113211" y="2539409"/>
            <a:ext cx="4676531" cy="1552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" id="309" name="Google Shape;309;p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43904" y="5978747"/>
            <a:ext cx="3065536" cy="827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"/>
          <p:cNvSpPr/>
          <p:nvPr/>
        </p:nvSpPr>
        <p:spPr>
          <a:xfrm>
            <a:off x="302724" y="237349"/>
            <a:ext cx="12192000" cy="126553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"/>
          <p:cNvSpPr txBox="1"/>
          <p:nvPr/>
        </p:nvSpPr>
        <p:spPr>
          <a:xfrm>
            <a:off x="838200" y="574210"/>
            <a:ext cx="11121049" cy="755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</a:pPr>
            <a:r>
              <a:rPr b="1" i="0" lang="en-IE" sz="40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MIYO PROJECT</a:t>
            </a:r>
            <a:endParaRPr/>
          </a:p>
        </p:txBody>
      </p:sp>
      <p:sp>
        <p:nvSpPr>
          <p:cNvPr id="316" name="Google Shape;316;p3"/>
          <p:cNvSpPr/>
          <p:nvPr/>
        </p:nvSpPr>
        <p:spPr>
          <a:xfrm>
            <a:off x="838200" y="2441308"/>
            <a:ext cx="10515600" cy="3086656"/>
          </a:xfrm>
          <a:prstGeom prst="roundRect">
            <a:avLst>
              <a:gd fmla="val 10000" name="adj"/>
            </a:avLst>
          </a:prstGeom>
          <a:solidFill>
            <a:srgbClr val="7030A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 tools to ‘measure the impact of youth work’ on young people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Approach: develop an online digital survey along with focus group qualitative research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Intention is to make the Survey and Excel Analysis template, Focus Group Guides and resources available to the youth work sector in early 2024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"/>
          <p:cNvSpPr txBox="1"/>
          <p:nvPr>
            <p:ph type="title"/>
          </p:nvPr>
        </p:nvSpPr>
        <p:spPr>
          <a:xfrm>
            <a:off x="838200" y="365126"/>
            <a:ext cx="10515600" cy="8610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</a:pPr>
            <a:r>
              <a:rPr b="1" lang="en-IE" sz="3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Impact, Outcomes etc</a:t>
            </a:r>
            <a:endParaRPr b="1" sz="3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4"/>
          <p:cNvSpPr txBox="1"/>
          <p:nvPr>
            <p:ph idx="1" type="body"/>
          </p:nvPr>
        </p:nvSpPr>
        <p:spPr>
          <a:xfrm>
            <a:off x="838200" y="1444336"/>
            <a:ext cx="10515600" cy="4732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None/>
            </a:pPr>
            <a:r>
              <a:rPr b="1" lang="en-I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Outcomes</a:t>
            </a:r>
            <a:r>
              <a:rPr lang="en-I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often more defined and short term e.g. what kind of change has occurred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None/>
            </a:pPr>
            <a:r>
              <a:rPr b="1" lang="en-I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Impact </a:t>
            </a:r>
            <a:r>
              <a:rPr lang="en-I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can tell us more about how a programme or project or intervention affected participants’ lives, their community, environment and society in both expected and unexpected ways in the longer term – </a:t>
            </a:r>
            <a:r>
              <a:rPr i="1" lang="en-I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broader scope over time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800"/>
              <a:buNone/>
            </a:pPr>
            <a:r>
              <a:rPr lang="en-I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Outcomes and Impact are interlinked and sequential</a:t>
            </a:r>
            <a:endParaRPr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A white grid with black text&#10;&#10;Description automatically generated" id="328" name="Google Shape;328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164" y="-73579"/>
            <a:ext cx="11540836" cy="6310396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5"/>
          <p:cNvSpPr txBox="1"/>
          <p:nvPr/>
        </p:nvSpPr>
        <p:spPr>
          <a:xfrm>
            <a:off x="380999" y="6354375"/>
            <a:ext cx="1143000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Pace, C.R. (1979) </a:t>
            </a:r>
            <a:r>
              <a:rPr b="0" i="1" lang="en-I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Measuring Outcomes of College. Fifty Years of Findings and Recommendations for the Future</a:t>
            </a:r>
            <a:r>
              <a:rPr b="0" i="0" lang="en-I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San Francisco: Jossey-Bass Inc.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&#10;&#10;Description automatically generated" id="334" name="Google Shape;3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063" y="168809"/>
            <a:ext cx="11282553" cy="6689191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6"/>
          <p:cNvSpPr txBox="1"/>
          <p:nvPr/>
        </p:nvSpPr>
        <p:spPr>
          <a:xfrm>
            <a:off x="1103627" y="168809"/>
            <a:ext cx="84871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E" sz="36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Proposed framework: Theory of Change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phical user interface, text&#10;&#10;Description automatically generated" id="336" name="Google Shape;33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77735" y="6283163"/>
            <a:ext cx="2781450" cy="7509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337" name="Google Shape;33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779616" y="5676126"/>
            <a:ext cx="1412383" cy="118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with different emotions&#10;&#10;Description automatically generated" id="342" name="Google Shape;342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3714" y="1066630"/>
            <a:ext cx="8920555" cy="6061533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E2F3"/>
              </a:buClr>
              <a:buSzPts val="3000"/>
              <a:buFont typeface="Calibri"/>
              <a:buNone/>
            </a:pPr>
            <a:r>
              <a:rPr b="1" lang="en-IE" sz="3000" cap="none">
                <a:solidFill>
                  <a:srgbClr val="D8E2F3"/>
                </a:solidFill>
                <a:latin typeface="Calibri"/>
                <a:ea typeface="Calibri"/>
                <a:cs typeface="Calibri"/>
                <a:sym typeface="Calibri"/>
              </a:rPr>
              <a:t>2. DEVELOPMENT OF IMPACT MEASUREMENT TOOLKIT AND FIRST ROUND OF PILOT TESTS</a:t>
            </a:r>
            <a:endParaRPr/>
          </a:p>
        </p:txBody>
      </p:sp>
      <p:pic>
        <p:nvPicPr>
          <p:cNvPr descr="Graphical user interface, text&#10;&#10;Description automatically generated" id="344" name="Google Shape;34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77735" y="6283163"/>
            <a:ext cx="2781450" cy="75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NYCI_Master Theme">
  <a:themeElements>
    <a:clrScheme name="NYCI_MasterColours">
      <a:dk1>
        <a:srgbClr val="000000"/>
      </a:dk1>
      <a:lt1>
        <a:srgbClr val="FFFFFF"/>
      </a:lt1>
      <a:dk2>
        <a:srgbClr val="4C286A"/>
      </a:dk2>
      <a:lt2>
        <a:srgbClr val="00FFE6"/>
      </a:lt2>
      <a:accent1>
        <a:srgbClr val="005D4D"/>
      </a:accent1>
      <a:accent2>
        <a:srgbClr val="6BB1E2"/>
      </a:accent2>
      <a:accent3>
        <a:srgbClr val="00A8B5"/>
      </a:accent3>
      <a:accent4>
        <a:srgbClr val="D49CC7"/>
      </a:accent4>
      <a:accent5>
        <a:srgbClr val="E84A5C"/>
      </a:accent5>
      <a:accent6>
        <a:srgbClr val="F8CAD1"/>
      </a:accent6>
      <a:hlink>
        <a:srgbClr val="6BB1E2"/>
      </a:hlink>
      <a:folHlink>
        <a:srgbClr val="D49CC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BD751091C23946B7672094E466FB6F" ma:contentTypeVersion="1241" ma:contentTypeDescription="Create a new document." ma:contentTypeScope="" ma:versionID="af4017eafd2c4787d8aa99a062b8d1a0">
  <xsd:schema xmlns:xsd="http://www.w3.org/2001/XMLSchema" xmlns:xs="http://www.w3.org/2001/XMLSchema" xmlns:p="http://schemas.microsoft.com/office/2006/metadata/properties" xmlns:ns2="ab350b41-fbbc-43a7-9ecc-27b92063fdaf" xmlns:ns3="30b6fc3e-7628-466b-af63-fc28a9027463" xmlns:ns4="http://schemas.microsoft.com/sharepoint/v4" targetNamespace="http://schemas.microsoft.com/office/2006/metadata/properties" ma:root="true" ma:fieldsID="ccdd33fe62fbb9a783ef3d54516b6d56" ns2:_="" ns3:_="" ns4:_="">
    <xsd:import namespace="ab350b41-fbbc-43a7-9ecc-27b92063fdaf"/>
    <xsd:import namespace="30b6fc3e-7628-466b-af63-fc28a902746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4:IconOverla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350b41-fbbc-43a7-9ecc-27b92063fda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9a9eb904-6850-46ae-9004-c1cd49b7fe47}" ma:internalName="TaxCatchAll" ma:showField="CatchAllData" ma:web="ab350b41-fbbc-43a7-9ecc-27b92063fd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b6fc3e-7628-466b-af63-fc28a9027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d0fc5c83-a996-4245-b1cd-22308b526a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TaxCatchAll xmlns="ab350b41-fbbc-43a7-9ecc-27b92063fdaf" xsi:nil="true"/>
    <lcf76f155ced4ddcb4097134ff3c332f xmlns="30b6fc3e-7628-466b-af63-fc28a9027463">
      <Terms xmlns="http://schemas.microsoft.com/office/infopath/2007/PartnerControls"/>
    </lcf76f155ced4ddcb4097134ff3c332f>
    <_dlc_DocId xmlns="ab350b41-fbbc-43a7-9ecc-27b92063fdaf">675R5CKDZCRU-1986039874-879497</_dlc_DocId>
    <_dlc_DocIdUrl xmlns="ab350b41-fbbc-43a7-9ecc-27b92063fdaf">
      <Url>https://nationalyouthcouncilireland.sharepoint.com/sites/V/_layouts/15/DocIdRedir.aspx?ID=675R5CKDZCRU-1986039874-879497</Url>
      <Description>675R5CKDZCRU-1986039874-879497</Description>
    </_dlc_DocIdUrl>
  </documentManagement>
</p:properties>
</file>

<file path=customXml/itemProps1.xml><?xml version="1.0" encoding="utf-8"?>
<ds:datastoreItem xmlns:ds="http://schemas.openxmlformats.org/officeDocument/2006/customXml" ds:itemID="{C5049A05-B10E-4FA0-810E-A90B87E5BE2C}"/>
</file>

<file path=customXml/itemProps2.xml><?xml version="1.0" encoding="utf-8"?>
<ds:datastoreItem xmlns:ds="http://schemas.openxmlformats.org/officeDocument/2006/customXml" ds:itemID="{F43ECA63-A32B-4851-A7AB-DFB4C2FFEC19}"/>
</file>

<file path=customXml/itemProps3.xml><?xml version="1.0" encoding="utf-8"?>
<ds:datastoreItem xmlns:ds="http://schemas.openxmlformats.org/officeDocument/2006/customXml" ds:itemID="{01C0861E-45FF-4AC1-82F5-FDED60CC0DBD}"/>
</file>

<file path=customXml/itemProps4.xml><?xml version="1.0" encoding="utf-8"?>
<ds:datastoreItem xmlns:ds="http://schemas.openxmlformats.org/officeDocument/2006/customXml" ds:itemID="{AB740CE6-8482-4F33-B4A6-7D6E130B5358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Giselle Talampas</dc:creator>
  <dcterms:created xsi:type="dcterms:W3CDTF">2022-10-25T12:35:49Z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0x01010025BD751091C23946B7672094E466FB6F</vt:lpwstr>
  </property>
  <property fmtid="{D5CDD505-2E9C-101B-9397-08002B2CF9AE}" pid="3" name="_dlc_DocIdItemGuid">
    <vt:lpwstr>d653bbee-bb59-448f-9aaf-bd2f407260cd</vt:lpwstr>
  </property>
</Properties>
</file>